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8" r:id="rId2"/>
    <p:sldId id="264" r:id="rId3"/>
    <p:sldId id="265" r:id="rId4"/>
    <p:sldId id="260" r:id="rId5"/>
    <p:sldId id="259" r:id="rId6"/>
    <p:sldId id="267"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66FE5-A93A-C748-9BFF-1BED8DD4F011}" v="62" dt="2020-08-09T12:01:15.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49619"/>
  </p:normalViewPr>
  <p:slideViewPr>
    <p:cSldViewPr snapToGrid="0" snapToObjects="1">
      <p:cViewPr varScale="1">
        <p:scale>
          <a:sx n="52" d="100"/>
          <a:sy n="52" d="100"/>
        </p:scale>
        <p:origin x="28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Cumming" userId="a424aa21-55bd-40f7-8bac-54dcec7c1823" providerId="ADAL" clId="{29666FE5-A93A-C748-9BFF-1BED8DD4F011}"/>
    <pc:docChg chg="undo custSel mod addSld delSld modSld sldOrd">
      <pc:chgData name="Lauren Cumming" userId="a424aa21-55bd-40f7-8bac-54dcec7c1823" providerId="ADAL" clId="{29666FE5-A93A-C748-9BFF-1BED8DD4F011}" dt="2020-08-09T12:02:05.020" v="2437" actId="14861"/>
      <pc:docMkLst>
        <pc:docMk/>
      </pc:docMkLst>
      <pc:sldChg chg="addSp delSp modSp mod delAnim modAnim modNotesTx">
        <pc:chgData name="Lauren Cumming" userId="a424aa21-55bd-40f7-8bac-54dcec7c1823" providerId="ADAL" clId="{29666FE5-A93A-C748-9BFF-1BED8DD4F011}" dt="2020-08-09T11:57:04.396" v="2393" actId="20577"/>
        <pc:sldMkLst>
          <pc:docMk/>
          <pc:sldMk cId="1456854327" sldId="258"/>
        </pc:sldMkLst>
        <pc:picChg chg="add del mod">
          <ac:chgData name="Lauren Cumming" userId="a424aa21-55bd-40f7-8bac-54dcec7c1823" providerId="ADAL" clId="{29666FE5-A93A-C748-9BFF-1BED8DD4F011}" dt="2020-08-09T11:38:59.174" v="2353" actId="478"/>
          <ac:picMkLst>
            <pc:docMk/>
            <pc:sldMk cId="1456854327" sldId="258"/>
            <ac:picMk id="3" creationId="{50F54D21-2DCC-2F4D-986C-E7D666760EA4}"/>
          </ac:picMkLst>
        </pc:picChg>
        <pc:picChg chg="add mod">
          <ac:chgData name="Lauren Cumming" userId="a424aa21-55bd-40f7-8bac-54dcec7c1823" providerId="ADAL" clId="{29666FE5-A93A-C748-9BFF-1BED8DD4F011}" dt="2020-08-09T11:41:11.253" v="2355" actId="1076"/>
          <ac:picMkLst>
            <pc:docMk/>
            <pc:sldMk cId="1456854327" sldId="258"/>
            <ac:picMk id="4" creationId="{C1E0BDEF-FD35-7E47-90E9-BFE8C1A08C82}"/>
          </ac:picMkLst>
        </pc:picChg>
      </pc:sldChg>
      <pc:sldChg chg="addSp delSp modSp mod setBg modAnim modNotesTx">
        <pc:chgData name="Lauren Cumming" userId="a424aa21-55bd-40f7-8bac-54dcec7c1823" providerId="ADAL" clId="{29666FE5-A93A-C748-9BFF-1BED8DD4F011}" dt="2020-08-09T11:56:35.872" v="2389" actId="20577"/>
        <pc:sldMkLst>
          <pc:docMk/>
          <pc:sldMk cId="3448366045" sldId="259"/>
        </pc:sldMkLst>
        <pc:spChg chg="mod">
          <ac:chgData name="Lauren Cumming" userId="a424aa21-55bd-40f7-8bac-54dcec7c1823" providerId="ADAL" clId="{29666FE5-A93A-C748-9BFF-1BED8DD4F011}" dt="2020-08-03T05:52:22.614" v="70" actId="26606"/>
          <ac:spMkLst>
            <pc:docMk/>
            <pc:sldMk cId="3448366045" sldId="259"/>
            <ac:spMk id="7" creationId="{0CBF02B9-57C5-0440-9C5A-C38A45C0E259}"/>
          </ac:spMkLst>
        </pc:spChg>
        <pc:spChg chg="add del mod">
          <ac:chgData name="Lauren Cumming" userId="a424aa21-55bd-40f7-8bac-54dcec7c1823" providerId="ADAL" clId="{29666FE5-A93A-C748-9BFF-1BED8DD4F011}" dt="2020-08-03T05:52:36.792" v="73"/>
          <ac:spMkLst>
            <pc:docMk/>
            <pc:sldMk cId="3448366045" sldId="259"/>
            <ac:spMk id="10" creationId="{EF48D8CF-1379-414C-A48B-406A7842534C}"/>
          </ac:spMkLst>
        </pc:spChg>
        <pc:spChg chg="add del">
          <ac:chgData name="Lauren Cumming" userId="a424aa21-55bd-40f7-8bac-54dcec7c1823" providerId="ADAL" clId="{29666FE5-A93A-C748-9BFF-1BED8DD4F011}" dt="2020-08-03T05:52:22.614" v="70" actId="26606"/>
          <ac:spMkLst>
            <pc:docMk/>
            <pc:sldMk cId="3448366045" sldId="259"/>
            <ac:spMk id="15" creationId="{4351DFE5-F63D-4BE0-BDA9-E3EB88F01AA5}"/>
          </ac:spMkLst>
        </pc:spChg>
        <pc:spChg chg="add del">
          <ac:chgData name="Lauren Cumming" userId="a424aa21-55bd-40f7-8bac-54dcec7c1823" providerId="ADAL" clId="{29666FE5-A93A-C748-9BFF-1BED8DD4F011}" dt="2020-08-03T05:52:22.614" v="70" actId="26606"/>
          <ac:spMkLst>
            <pc:docMk/>
            <pc:sldMk cId="3448366045" sldId="259"/>
            <ac:spMk id="22" creationId="{B538A7B5-B32D-421E-B110-AB5B1A7CC2E8}"/>
          </ac:spMkLst>
        </pc:spChg>
        <pc:spChg chg="add del">
          <ac:chgData name="Lauren Cumming" userId="a424aa21-55bd-40f7-8bac-54dcec7c1823" providerId="ADAL" clId="{29666FE5-A93A-C748-9BFF-1BED8DD4F011}" dt="2020-08-03T05:52:22.614" v="70" actId="26606"/>
          <ac:spMkLst>
            <pc:docMk/>
            <pc:sldMk cId="3448366045" sldId="259"/>
            <ac:spMk id="24" creationId="{14D36999-26F8-45E4-AB41-D485D0B0B1C2}"/>
          </ac:spMkLst>
        </pc:spChg>
        <pc:picChg chg="add mod">
          <ac:chgData name="Lauren Cumming" userId="a424aa21-55bd-40f7-8bac-54dcec7c1823" providerId="ADAL" clId="{29666FE5-A93A-C748-9BFF-1BED8DD4F011}" dt="2020-08-03T05:52:22.614" v="70" actId="26606"/>
          <ac:picMkLst>
            <pc:docMk/>
            <pc:sldMk cId="3448366045" sldId="259"/>
            <ac:picMk id="2" creationId="{319B113D-073C-1D41-B7D6-B7D87F2AB272}"/>
          </ac:picMkLst>
        </pc:picChg>
        <pc:picChg chg="add mod">
          <ac:chgData name="Lauren Cumming" userId="a424aa21-55bd-40f7-8bac-54dcec7c1823" providerId="ADAL" clId="{29666FE5-A93A-C748-9BFF-1BED8DD4F011}" dt="2020-08-09T11:50:19.617" v="2367" actId="1076"/>
          <ac:picMkLst>
            <pc:docMk/>
            <pc:sldMk cId="3448366045" sldId="259"/>
            <ac:picMk id="3" creationId="{72CB1AB6-5A1C-A54D-95E8-A63A180684E8}"/>
          </ac:picMkLst>
        </pc:picChg>
        <pc:picChg chg="add del">
          <ac:chgData name="Lauren Cumming" userId="a424aa21-55bd-40f7-8bac-54dcec7c1823" providerId="ADAL" clId="{29666FE5-A93A-C748-9BFF-1BED8DD4F011}" dt="2020-08-03T05:52:22.614" v="70" actId="26606"/>
          <ac:picMkLst>
            <pc:docMk/>
            <pc:sldMk cId="3448366045" sldId="259"/>
            <ac:picMk id="17" creationId="{02DD2BC0-6F29-4B4F-8D61-2DCF6D2E8E73}"/>
          </ac:picMkLst>
        </pc:picChg>
        <pc:picChg chg="add del">
          <ac:chgData name="Lauren Cumming" userId="a424aa21-55bd-40f7-8bac-54dcec7c1823" providerId="ADAL" clId="{29666FE5-A93A-C748-9BFF-1BED8DD4F011}" dt="2020-08-03T05:52:22.614" v="70" actId="26606"/>
          <ac:picMkLst>
            <pc:docMk/>
            <pc:sldMk cId="3448366045" sldId="259"/>
            <ac:picMk id="26" creationId="{30F8DA27-CE91-4AEB-B854-6F06B5485E3B}"/>
          </ac:picMkLst>
        </pc:picChg>
        <pc:picChg chg="add del">
          <ac:chgData name="Lauren Cumming" userId="a424aa21-55bd-40f7-8bac-54dcec7c1823" providerId="ADAL" clId="{29666FE5-A93A-C748-9BFF-1BED8DD4F011}" dt="2020-08-03T05:52:22.614" v="70" actId="26606"/>
          <ac:picMkLst>
            <pc:docMk/>
            <pc:sldMk cId="3448366045" sldId="259"/>
            <ac:picMk id="28" creationId="{F7AF4E20-3DDE-4998-96BE-44EE182540FB}"/>
          </ac:picMkLst>
        </pc:picChg>
      </pc:sldChg>
      <pc:sldChg chg="addSp delSp modSp mod modClrScheme modAnim delDesignElem chgLayout modNotesTx">
        <pc:chgData name="Lauren Cumming" userId="a424aa21-55bd-40f7-8bac-54dcec7c1823" providerId="ADAL" clId="{29666FE5-A93A-C748-9BFF-1BED8DD4F011}" dt="2020-08-09T12:02:05.020" v="2437" actId="14861"/>
        <pc:sldMkLst>
          <pc:docMk/>
          <pc:sldMk cId="1573016122" sldId="260"/>
        </pc:sldMkLst>
        <pc:spChg chg="mod ord">
          <ac:chgData name="Lauren Cumming" userId="a424aa21-55bd-40f7-8bac-54dcec7c1823" providerId="ADAL" clId="{29666FE5-A93A-C748-9BFF-1BED8DD4F011}" dt="2020-08-09T12:01:27.799" v="2430" actId="27636"/>
          <ac:spMkLst>
            <pc:docMk/>
            <pc:sldMk cId="1573016122" sldId="260"/>
            <ac:spMk id="2" creationId="{58BC4E2A-9C91-5F45-B79B-373AAB95317F}"/>
          </ac:spMkLst>
        </pc:spChg>
        <pc:spChg chg="add del mod ord">
          <ac:chgData name="Lauren Cumming" userId="a424aa21-55bd-40f7-8bac-54dcec7c1823" providerId="ADAL" clId="{29666FE5-A93A-C748-9BFF-1BED8DD4F011}" dt="2020-08-09T12:01:19.855" v="2427" actId="700"/>
          <ac:spMkLst>
            <pc:docMk/>
            <pc:sldMk cId="1573016122" sldId="260"/>
            <ac:spMk id="6" creationId="{FAF07EC8-F88E-214D-8972-805464A10049}"/>
          </ac:spMkLst>
        </pc:spChg>
        <pc:spChg chg="add del">
          <ac:chgData name="Lauren Cumming" userId="a424aa21-55bd-40f7-8bac-54dcec7c1823" providerId="ADAL" clId="{29666FE5-A93A-C748-9BFF-1BED8DD4F011}" dt="2020-08-09T12:01:19.855" v="2427" actId="700"/>
          <ac:spMkLst>
            <pc:docMk/>
            <pc:sldMk cId="1573016122" sldId="260"/>
            <ac:spMk id="7" creationId="{01C9CC24-B375-4226-BF2B-61FADBBA696A}"/>
          </ac:spMkLst>
        </pc:spChg>
        <pc:spChg chg="add del mod ord">
          <ac:chgData name="Lauren Cumming" userId="a424aa21-55bd-40f7-8bac-54dcec7c1823" providerId="ADAL" clId="{29666FE5-A93A-C748-9BFF-1BED8DD4F011}" dt="2020-08-09T12:01:19.855" v="2427" actId="700"/>
          <ac:spMkLst>
            <pc:docMk/>
            <pc:sldMk cId="1573016122" sldId="260"/>
            <ac:spMk id="8" creationId="{A2641ACD-2A91-3A4C-BEE4-3B6E09B8C496}"/>
          </ac:spMkLst>
        </pc:spChg>
        <pc:spChg chg="add del">
          <ac:chgData name="Lauren Cumming" userId="a424aa21-55bd-40f7-8bac-54dcec7c1823" providerId="ADAL" clId="{29666FE5-A93A-C748-9BFF-1BED8DD4F011}" dt="2020-08-09T12:01:19.855" v="2427" actId="700"/>
          <ac:spMkLst>
            <pc:docMk/>
            <pc:sldMk cId="1573016122" sldId="260"/>
            <ac:spMk id="9" creationId="{CD70A28E-4FD8-4474-A206-E15B5EBB303F}"/>
          </ac:spMkLst>
        </pc:spChg>
        <pc:spChg chg="add del mod">
          <ac:chgData name="Lauren Cumming" userId="a424aa21-55bd-40f7-8bac-54dcec7c1823" providerId="ADAL" clId="{29666FE5-A93A-C748-9BFF-1BED8DD4F011}" dt="2020-08-09T12:01:13.644" v="2416" actId="767"/>
          <ac:spMkLst>
            <pc:docMk/>
            <pc:sldMk cId="1573016122" sldId="260"/>
            <ac:spMk id="10" creationId="{7F8104B9-33A3-E948-915B-ECFA62C1382A}"/>
          </ac:spMkLst>
        </pc:spChg>
        <pc:picChg chg="add mod">
          <ac:chgData name="Lauren Cumming" userId="a424aa21-55bd-40f7-8bac-54dcec7c1823" providerId="ADAL" clId="{29666FE5-A93A-C748-9BFF-1BED8DD4F011}" dt="2020-08-09T11:47:58.366" v="2364" actId="1076"/>
          <ac:picMkLst>
            <pc:docMk/>
            <pc:sldMk cId="1573016122" sldId="260"/>
            <ac:picMk id="3" creationId="{758FC5E1-402B-4248-9566-FA712BA36F2C}"/>
          </ac:picMkLst>
        </pc:picChg>
        <pc:picChg chg="add mod">
          <ac:chgData name="Lauren Cumming" userId="a424aa21-55bd-40f7-8bac-54dcec7c1823" providerId="ADAL" clId="{29666FE5-A93A-C748-9BFF-1BED8DD4F011}" dt="2020-08-09T12:02:05.020" v="2437" actId="14861"/>
          <ac:picMkLst>
            <pc:docMk/>
            <pc:sldMk cId="1573016122" sldId="260"/>
            <ac:picMk id="5" creationId="{86A0B9B5-9D05-0B41-B6AB-01AC0C20D7BB}"/>
          </ac:picMkLst>
        </pc:picChg>
        <pc:picChg chg="add del">
          <ac:chgData name="Lauren Cumming" userId="a424aa21-55bd-40f7-8bac-54dcec7c1823" providerId="ADAL" clId="{29666FE5-A93A-C748-9BFF-1BED8DD4F011}" dt="2020-08-09T12:01:19.855" v="2427" actId="700"/>
          <ac:picMkLst>
            <pc:docMk/>
            <pc:sldMk cId="1573016122" sldId="260"/>
            <ac:picMk id="11" creationId="{39647E21-5366-4638-AC97-D8CD4111EB57}"/>
          </ac:picMkLst>
        </pc:picChg>
      </pc:sldChg>
      <pc:sldChg chg="addSp delSp modSp mod delAnim modAnim modNotesTx">
        <pc:chgData name="Lauren Cumming" userId="a424aa21-55bd-40f7-8bac-54dcec7c1823" providerId="ADAL" clId="{29666FE5-A93A-C748-9BFF-1BED8DD4F011}" dt="2020-08-09T11:56:24.955" v="2387" actId="20577"/>
        <pc:sldMkLst>
          <pc:docMk/>
          <pc:sldMk cId="2372808461" sldId="262"/>
        </pc:sldMkLst>
        <pc:picChg chg="add mod">
          <ac:chgData name="Lauren Cumming" userId="a424aa21-55bd-40f7-8bac-54dcec7c1823" providerId="ADAL" clId="{29666FE5-A93A-C748-9BFF-1BED8DD4F011}" dt="2020-08-09T11:55:40.878" v="2384" actId="1076"/>
          <ac:picMkLst>
            <pc:docMk/>
            <pc:sldMk cId="2372808461" sldId="262"/>
            <ac:picMk id="2" creationId="{F1A088E0-5CCD-9744-BEEA-50A76C539ED2}"/>
          </ac:picMkLst>
        </pc:picChg>
        <pc:picChg chg="del">
          <ac:chgData name="Lauren Cumming" userId="a424aa21-55bd-40f7-8bac-54dcec7c1823" providerId="ADAL" clId="{29666FE5-A93A-C748-9BFF-1BED8DD4F011}" dt="2020-08-03T06:06:56.833" v="1402" actId="478"/>
          <ac:picMkLst>
            <pc:docMk/>
            <pc:sldMk cId="2372808461" sldId="262"/>
            <ac:picMk id="7" creationId="{BE0EDEEF-AEEE-514D-BF63-C6B82CA432EF}"/>
          </ac:picMkLst>
        </pc:picChg>
      </pc:sldChg>
      <pc:sldChg chg="del">
        <pc:chgData name="Lauren Cumming" userId="a424aa21-55bd-40f7-8bac-54dcec7c1823" providerId="ADAL" clId="{29666FE5-A93A-C748-9BFF-1BED8DD4F011}" dt="2020-08-03T05:52:46.512" v="74" actId="2696"/>
        <pc:sldMkLst>
          <pc:docMk/>
          <pc:sldMk cId="1591552377" sldId="263"/>
        </pc:sldMkLst>
      </pc:sldChg>
      <pc:sldChg chg="addSp delSp modSp mod modAnim modNotesTx">
        <pc:chgData name="Lauren Cumming" userId="a424aa21-55bd-40f7-8bac-54dcec7c1823" providerId="ADAL" clId="{29666FE5-A93A-C748-9BFF-1BED8DD4F011}" dt="2020-08-09T11:56:58.340" v="2392" actId="20577"/>
        <pc:sldMkLst>
          <pc:docMk/>
          <pc:sldMk cId="1016558423" sldId="264"/>
        </pc:sldMkLst>
        <pc:spChg chg="mod">
          <ac:chgData name="Lauren Cumming" userId="a424aa21-55bd-40f7-8bac-54dcec7c1823" providerId="ADAL" clId="{29666FE5-A93A-C748-9BFF-1BED8DD4F011}" dt="2020-08-03T05:53:58.698" v="120" actId="26606"/>
          <ac:spMkLst>
            <pc:docMk/>
            <pc:sldMk cId="1016558423" sldId="264"/>
            <ac:spMk id="4" creationId="{2A4C50EA-AF55-E643-9C4A-F3DFAB05DC02}"/>
          </ac:spMkLst>
        </pc:spChg>
        <pc:spChg chg="mod">
          <ac:chgData name="Lauren Cumming" userId="a424aa21-55bd-40f7-8bac-54dcec7c1823" providerId="ADAL" clId="{29666FE5-A93A-C748-9BFF-1BED8DD4F011}" dt="2020-08-03T05:53:58.698" v="120" actId="26606"/>
          <ac:spMkLst>
            <pc:docMk/>
            <pc:sldMk cId="1016558423" sldId="264"/>
            <ac:spMk id="5" creationId="{27C38C33-7654-6A47-B0E2-AEF384ADFD20}"/>
          </ac:spMkLst>
        </pc:spChg>
        <pc:spChg chg="add del">
          <ac:chgData name="Lauren Cumming" userId="a424aa21-55bd-40f7-8bac-54dcec7c1823" providerId="ADAL" clId="{29666FE5-A93A-C748-9BFF-1BED8DD4F011}" dt="2020-08-03T05:53:58.698" v="120" actId="26606"/>
          <ac:spMkLst>
            <pc:docMk/>
            <pc:sldMk cId="1016558423" sldId="264"/>
            <ac:spMk id="17" creationId="{4351DFE5-F63D-4BE0-BDA9-E3EB88F01AA5}"/>
          </ac:spMkLst>
        </pc:spChg>
        <pc:spChg chg="add del">
          <ac:chgData name="Lauren Cumming" userId="a424aa21-55bd-40f7-8bac-54dcec7c1823" providerId="ADAL" clId="{29666FE5-A93A-C748-9BFF-1BED8DD4F011}" dt="2020-08-03T05:53:58.698" v="120" actId="26606"/>
          <ac:spMkLst>
            <pc:docMk/>
            <pc:sldMk cId="1016558423" sldId="264"/>
            <ac:spMk id="24" creationId="{4351DFE5-F63D-4BE0-BDA9-E3EB88F01AA5}"/>
          </ac:spMkLst>
        </pc:spChg>
        <pc:picChg chg="add mod">
          <ac:chgData name="Lauren Cumming" userId="a424aa21-55bd-40f7-8bac-54dcec7c1823" providerId="ADAL" clId="{29666FE5-A93A-C748-9BFF-1BED8DD4F011}" dt="2020-08-09T11:44:21.900" v="2357" actId="1076"/>
          <ac:picMkLst>
            <pc:docMk/>
            <pc:sldMk cId="1016558423" sldId="264"/>
            <ac:picMk id="2" creationId="{0A6D0D64-99B9-E442-B89B-A8CD0880D4D2}"/>
          </ac:picMkLst>
        </pc:picChg>
        <pc:picChg chg="add del">
          <ac:chgData name="Lauren Cumming" userId="a424aa21-55bd-40f7-8bac-54dcec7c1823" providerId="ADAL" clId="{29666FE5-A93A-C748-9BFF-1BED8DD4F011}" dt="2020-08-03T05:53:58.698" v="120" actId="26606"/>
          <ac:picMkLst>
            <pc:docMk/>
            <pc:sldMk cId="1016558423" sldId="264"/>
            <ac:picMk id="19" creationId="{3AA16612-ACD2-4A16-8F2B-4514FD6BF28F}"/>
          </ac:picMkLst>
        </pc:picChg>
        <pc:picChg chg="add del">
          <ac:chgData name="Lauren Cumming" userId="a424aa21-55bd-40f7-8bac-54dcec7c1823" providerId="ADAL" clId="{29666FE5-A93A-C748-9BFF-1BED8DD4F011}" dt="2020-08-03T05:53:58.698" v="120" actId="26606"/>
          <ac:picMkLst>
            <pc:docMk/>
            <pc:sldMk cId="1016558423" sldId="264"/>
            <ac:picMk id="26" creationId="{3AA16612-ACD2-4A16-8F2B-4514FD6BF28F}"/>
          </ac:picMkLst>
        </pc:picChg>
      </pc:sldChg>
      <pc:sldChg chg="addSp delSp modSp mod modAnim modNotesTx">
        <pc:chgData name="Lauren Cumming" userId="a424aa21-55bd-40f7-8bac-54dcec7c1823" providerId="ADAL" clId="{29666FE5-A93A-C748-9BFF-1BED8DD4F011}" dt="2020-08-09T11:56:50.521" v="2391" actId="20577"/>
        <pc:sldMkLst>
          <pc:docMk/>
          <pc:sldMk cId="3910581816" sldId="265"/>
        </pc:sldMkLst>
        <pc:spChg chg="del">
          <ac:chgData name="Lauren Cumming" userId="a424aa21-55bd-40f7-8bac-54dcec7c1823" providerId="ADAL" clId="{29666FE5-A93A-C748-9BFF-1BED8DD4F011}" dt="2020-08-03T05:49:36.398" v="23" actId="478"/>
          <ac:spMkLst>
            <pc:docMk/>
            <pc:sldMk cId="3910581816" sldId="265"/>
            <ac:spMk id="3" creationId="{CAD0E49B-7A79-2040-938C-29C157778113}"/>
          </ac:spMkLst>
        </pc:spChg>
        <pc:picChg chg="add mod modCrop">
          <ac:chgData name="Lauren Cumming" userId="a424aa21-55bd-40f7-8bac-54dcec7c1823" providerId="ADAL" clId="{29666FE5-A93A-C748-9BFF-1BED8DD4F011}" dt="2020-08-03T05:50:17.941" v="30" actId="1076"/>
          <ac:picMkLst>
            <pc:docMk/>
            <pc:sldMk cId="3910581816" sldId="265"/>
            <ac:picMk id="2" creationId="{E183A64E-B739-524A-8057-028157851F24}"/>
          </ac:picMkLst>
        </pc:picChg>
        <pc:picChg chg="add mod">
          <ac:chgData name="Lauren Cumming" userId="a424aa21-55bd-40f7-8bac-54dcec7c1823" providerId="ADAL" clId="{29666FE5-A93A-C748-9BFF-1BED8DD4F011}" dt="2020-08-09T11:46:28.496" v="2361" actId="1076"/>
          <ac:picMkLst>
            <pc:docMk/>
            <pc:sldMk cId="3910581816" sldId="265"/>
            <ac:picMk id="3" creationId="{85698438-B13E-1D43-8270-24442B5FE9C0}"/>
          </ac:picMkLst>
        </pc:picChg>
      </pc:sldChg>
      <pc:sldChg chg="addSp delSp modSp del mod setBg modClrScheme chgLayout modNotesTx">
        <pc:chgData name="Lauren Cumming" userId="a424aa21-55bd-40f7-8bac-54dcec7c1823" providerId="ADAL" clId="{29666FE5-A93A-C748-9BFF-1BED8DD4F011}" dt="2020-08-03T06:06:52.835" v="1401" actId="2696"/>
        <pc:sldMkLst>
          <pc:docMk/>
          <pc:sldMk cId="2430925253" sldId="266"/>
        </pc:sldMkLst>
        <pc:spChg chg="add mod">
          <ac:chgData name="Lauren Cumming" userId="a424aa21-55bd-40f7-8bac-54dcec7c1823" providerId="ADAL" clId="{29666FE5-A93A-C748-9BFF-1BED8DD4F011}" dt="2020-08-03T05:52:22.675" v="71" actId="26606"/>
          <ac:spMkLst>
            <pc:docMk/>
            <pc:sldMk cId="2430925253" sldId="266"/>
            <ac:spMk id="2" creationId="{21F53496-C550-B24B-9109-2AB0A9501058}"/>
          </ac:spMkLst>
        </pc:spChg>
        <pc:spChg chg="add del mod">
          <ac:chgData name="Lauren Cumming" userId="a424aa21-55bd-40f7-8bac-54dcec7c1823" providerId="ADAL" clId="{29666FE5-A93A-C748-9BFF-1BED8DD4F011}" dt="2020-08-03T06:04:29.662" v="1362"/>
          <ac:spMkLst>
            <pc:docMk/>
            <pc:sldMk cId="2430925253" sldId="266"/>
            <ac:spMk id="3" creationId="{AFB511F0-5E0E-8240-A368-AEC8BC0C64EC}"/>
          </ac:spMkLst>
        </pc:spChg>
        <pc:spChg chg="add mod">
          <ac:chgData name="Lauren Cumming" userId="a424aa21-55bd-40f7-8bac-54dcec7c1823" providerId="ADAL" clId="{29666FE5-A93A-C748-9BFF-1BED8DD4F011}" dt="2020-08-03T06:06:37.819" v="1399" actId="21"/>
          <ac:spMkLst>
            <pc:docMk/>
            <pc:sldMk cId="2430925253" sldId="266"/>
            <ac:spMk id="6" creationId="{72C0DB88-619F-F643-94E5-9BDD82F2F1AE}"/>
          </ac:spMkLst>
        </pc:spChg>
        <pc:spChg chg="add del">
          <ac:chgData name="Lauren Cumming" userId="a424aa21-55bd-40f7-8bac-54dcec7c1823" providerId="ADAL" clId="{29666FE5-A93A-C748-9BFF-1BED8DD4F011}" dt="2020-08-03T05:52:22.675" v="71" actId="26606"/>
          <ac:spMkLst>
            <pc:docMk/>
            <pc:sldMk cId="2430925253" sldId="266"/>
            <ac:spMk id="8" creationId="{4351DFE5-F63D-4BE0-BDA9-E3EB88F01AA5}"/>
          </ac:spMkLst>
        </pc:spChg>
        <pc:picChg chg="add del mod">
          <ac:chgData name="Lauren Cumming" userId="a424aa21-55bd-40f7-8bac-54dcec7c1823" providerId="ADAL" clId="{29666FE5-A93A-C748-9BFF-1BED8DD4F011}" dt="2020-08-03T06:06:37.819" v="1399" actId="21"/>
          <ac:picMkLst>
            <pc:docMk/>
            <pc:sldMk cId="2430925253" sldId="266"/>
            <ac:picMk id="4" creationId="{FA9B240F-2442-3348-92C5-2ED00A327905}"/>
          </ac:picMkLst>
        </pc:picChg>
        <pc:picChg chg="add del">
          <ac:chgData name="Lauren Cumming" userId="a424aa21-55bd-40f7-8bac-54dcec7c1823" providerId="ADAL" clId="{29666FE5-A93A-C748-9BFF-1BED8DD4F011}" dt="2020-08-03T05:52:22.675" v="71" actId="26606"/>
          <ac:picMkLst>
            <pc:docMk/>
            <pc:sldMk cId="2430925253" sldId="266"/>
            <ac:picMk id="10" creationId="{3AA16612-ACD2-4A16-8F2B-4514FD6BF28F}"/>
          </ac:picMkLst>
        </pc:picChg>
      </pc:sldChg>
      <pc:sldChg chg="addSp delSp modSp add mod ord delAnim modAnim modNotesTx">
        <pc:chgData name="Lauren Cumming" userId="a424aa21-55bd-40f7-8bac-54dcec7c1823" providerId="ADAL" clId="{29666FE5-A93A-C748-9BFF-1BED8DD4F011}" dt="2020-08-09T11:56:29.619" v="2388" actId="20577"/>
        <pc:sldMkLst>
          <pc:docMk/>
          <pc:sldMk cId="3783195052" sldId="267"/>
        </pc:sldMkLst>
        <pc:spChg chg="add del mod">
          <ac:chgData name="Lauren Cumming" userId="a424aa21-55bd-40f7-8bac-54dcec7c1823" providerId="ADAL" clId="{29666FE5-A93A-C748-9BFF-1BED8DD4F011}" dt="2020-08-03T06:06:41.656" v="1400"/>
          <ac:spMkLst>
            <pc:docMk/>
            <pc:sldMk cId="3783195052" sldId="267"/>
            <ac:spMk id="3" creationId="{17057DCB-EA19-6C40-87CB-39CD627B8A3E}"/>
          </ac:spMkLst>
        </pc:spChg>
        <pc:spChg chg="mod">
          <ac:chgData name="Lauren Cumming" userId="a424aa21-55bd-40f7-8bac-54dcec7c1823" providerId="ADAL" clId="{29666FE5-A93A-C748-9BFF-1BED8DD4F011}" dt="2020-08-03T06:06:31.912" v="1396" actId="20577"/>
          <ac:spMkLst>
            <pc:docMk/>
            <pc:sldMk cId="3783195052" sldId="267"/>
            <ac:spMk id="4" creationId="{CBAE99BE-0EE9-7540-A9DA-F0FA597AB9EC}"/>
          </ac:spMkLst>
        </pc:spChg>
        <pc:picChg chg="add mod">
          <ac:chgData name="Lauren Cumming" userId="a424aa21-55bd-40f7-8bac-54dcec7c1823" providerId="ADAL" clId="{29666FE5-A93A-C748-9BFF-1BED8DD4F011}" dt="2020-08-09T11:54:18.008" v="2380" actId="1076"/>
          <ac:picMkLst>
            <pc:docMk/>
            <pc:sldMk cId="3783195052" sldId="267"/>
            <ac:picMk id="2" creationId="{DC5093D8-D38A-364C-89F8-C8E4972260B8}"/>
          </ac:picMkLst>
        </pc:picChg>
        <pc:picChg chg="del">
          <ac:chgData name="Lauren Cumming" userId="a424aa21-55bd-40f7-8bac-54dcec7c1823" providerId="ADAL" clId="{29666FE5-A93A-C748-9BFF-1BED8DD4F011}" dt="2020-08-03T06:06:34.950" v="1398" actId="478"/>
          <ac:picMkLst>
            <pc:docMk/>
            <pc:sldMk cId="3783195052" sldId="267"/>
            <ac:picMk id="6" creationId="{13B83954-65C2-694F-8EDF-295439F95F2F}"/>
          </ac:picMkLst>
        </pc:picChg>
        <pc:picChg chg="del">
          <ac:chgData name="Lauren Cumming" userId="a424aa21-55bd-40f7-8bac-54dcec7c1823" providerId="ADAL" clId="{29666FE5-A93A-C748-9BFF-1BED8DD4F011}" dt="2020-08-03T06:06:33.682" v="1397" actId="478"/>
          <ac:picMkLst>
            <pc:docMk/>
            <pc:sldMk cId="3783195052" sldId="267"/>
            <ac:picMk id="7" creationId="{BE0EDEEF-AEEE-514D-BF63-C6B82CA432EF}"/>
          </ac:picMkLst>
        </pc:picChg>
        <pc:picChg chg="add mod">
          <ac:chgData name="Lauren Cumming" userId="a424aa21-55bd-40f7-8bac-54dcec7c1823" providerId="ADAL" clId="{29666FE5-A93A-C748-9BFF-1BED8DD4F011}" dt="2020-08-03T06:06:41.656" v="1400"/>
          <ac:picMkLst>
            <pc:docMk/>
            <pc:sldMk cId="3783195052" sldId="267"/>
            <ac:picMk id="9" creationId="{5D747DBE-8324-EE4C-AB0C-6B14FA3CEA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1CA2F-9330-FF42-8A4F-FA2234AB1A62}" type="datetimeFigureOut">
              <a:rPr lang="en-US" smtClean="0"/>
              <a:t>8/9/20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4AEC1-3378-7644-A0AA-8A13E0D2BE49}" type="slidenum">
              <a:rPr lang="en-US" smtClean="0"/>
              <a:t>‹#›</a:t>
            </a:fld>
            <a:endParaRPr lang="en-US" dirty="0"/>
          </a:p>
        </p:txBody>
      </p:sp>
    </p:spTree>
    <p:extLst>
      <p:ext uri="{BB962C8B-B14F-4D97-AF65-F5344CB8AC3E}">
        <p14:creationId xmlns:p14="http://schemas.microsoft.com/office/powerpoint/2010/main" val="1772433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1</a:t>
            </a:fld>
            <a:endParaRPr lang="en-US" dirty="0"/>
          </a:p>
        </p:txBody>
      </p:sp>
    </p:spTree>
    <p:extLst>
      <p:ext uri="{BB962C8B-B14F-4D97-AF65-F5344CB8AC3E}">
        <p14:creationId xmlns:p14="http://schemas.microsoft.com/office/powerpoint/2010/main" val="294851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2</a:t>
            </a:fld>
            <a:endParaRPr lang="en-US" dirty="0"/>
          </a:p>
        </p:txBody>
      </p:sp>
    </p:spTree>
    <p:extLst>
      <p:ext uri="{BB962C8B-B14F-4D97-AF65-F5344CB8AC3E}">
        <p14:creationId xmlns:p14="http://schemas.microsoft.com/office/powerpoint/2010/main" val="37415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3</a:t>
            </a:fld>
            <a:endParaRPr lang="en-US" dirty="0"/>
          </a:p>
        </p:txBody>
      </p:sp>
    </p:spTree>
    <p:extLst>
      <p:ext uri="{BB962C8B-B14F-4D97-AF65-F5344CB8AC3E}">
        <p14:creationId xmlns:p14="http://schemas.microsoft.com/office/powerpoint/2010/main" val="149798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4</a:t>
            </a:fld>
            <a:endParaRPr lang="en-US" dirty="0"/>
          </a:p>
        </p:txBody>
      </p:sp>
    </p:spTree>
    <p:extLst>
      <p:ext uri="{BB962C8B-B14F-4D97-AF65-F5344CB8AC3E}">
        <p14:creationId xmlns:p14="http://schemas.microsoft.com/office/powerpoint/2010/main" val="26854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5</a:t>
            </a:fld>
            <a:endParaRPr lang="en-US" dirty="0"/>
          </a:p>
        </p:txBody>
      </p:sp>
    </p:spTree>
    <p:extLst>
      <p:ext uri="{BB962C8B-B14F-4D97-AF65-F5344CB8AC3E}">
        <p14:creationId xmlns:p14="http://schemas.microsoft.com/office/powerpoint/2010/main" val="172534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6</a:t>
            </a:fld>
            <a:endParaRPr lang="en-US" dirty="0"/>
          </a:p>
        </p:txBody>
      </p:sp>
    </p:spTree>
    <p:extLst>
      <p:ext uri="{BB962C8B-B14F-4D97-AF65-F5344CB8AC3E}">
        <p14:creationId xmlns:p14="http://schemas.microsoft.com/office/powerpoint/2010/main" val="297021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7</a:t>
            </a:fld>
            <a:endParaRPr lang="en-US" dirty="0"/>
          </a:p>
        </p:txBody>
      </p:sp>
    </p:spTree>
    <p:extLst>
      <p:ext uri="{BB962C8B-B14F-4D97-AF65-F5344CB8AC3E}">
        <p14:creationId xmlns:p14="http://schemas.microsoft.com/office/powerpoint/2010/main" val="1077957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19DF-0BFA-FB48-901F-1000C1C93F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7B10F6B-7C55-A84C-B9EB-51C6DA67F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6DDE91-90B9-C84A-8D65-10E122018BB6}"/>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5" name="Footer Placeholder 4">
            <a:extLst>
              <a:ext uri="{FF2B5EF4-FFF2-40B4-BE49-F238E27FC236}">
                <a16:creationId xmlns:a16="http://schemas.microsoft.com/office/drawing/2014/main" id="{ED79E286-B182-A149-AC08-8508EAD4E7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7A720D-58F0-C04C-80DF-8F7DC9FF8973}"/>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3622435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8DFA-E87B-554A-8D05-99FF29E58DF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5ABFC4A-99BB-AB46-95CD-E0FBF221E9C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010389-0E87-8548-AC08-7F8A497CE035}"/>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5" name="Footer Placeholder 4">
            <a:extLst>
              <a:ext uri="{FF2B5EF4-FFF2-40B4-BE49-F238E27FC236}">
                <a16:creationId xmlns:a16="http://schemas.microsoft.com/office/drawing/2014/main" id="{E6FBAAF0-22F5-9C49-B4A3-29A731EA3B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3E3E6-6B23-F94D-AD42-6674F1502FA8}"/>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29756964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DC4834-F97E-514C-AC21-241647D2816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7BEC1D8-FD97-EE44-A978-798AFF8811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1FCCAD-2B15-1148-BE4D-44B49E4909AB}"/>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5" name="Footer Placeholder 4">
            <a:extLst>
              <a:ext uri="{FF2B5EF4-FFF2-40B4-BE49-F238E27FC236}">
                <a16:creationId xmlns:a16="http://schemas.microsoft.com/office/drawing/2014/main" id="{9C5CA9E7-CD02-6646-828E-5D3BE27A67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047104-1606-1B4C-9CA4-E6DAE2CD793F}"/>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37031750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54BB-C41A-9548-B9FD-F7A6DEA25B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557B88-D346-B44E-AB45-629F5D42E1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69CBB8-D54A-2741-8E2D-A52F6A2F4881}"/>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5" name="Footer Placeholder 4">
            <a:extLst>
              <a:ext uri="{FF2B5EF4-FFF2-40B4-BE49-F238E27FC236}">
                <a16:creationId xmlns:a16="http://schemas.microsoft.com/office/drawing/2014/main" id="{D1A40B5D-C0A1-4A4E-B1A8-65E7CC993F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577E86-2517-834D-88DB-8A30EC497206}"/>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18341505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5685-1BF3-0F41-B337-F22BBFE0DE8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DF1C70-FEEF-AC48-AF56-75FA55B71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EB801-1274-124A-9AAB-543950A45356}"/>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5" name="Footer Placeholder 4">
            <a:extLst>
              <a:ext uri="{FF2B5EF4-FFF2-40B4-BE49-F238E27FC236}">
                <a16:creationId xmlns:a16="http://schemas.microsoft.com/office/drawing/2014/main" id="{2178A872-FFD3-BE45-A8D9-9684D24C3B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64904D-64A4-DB4C-A420-4C52BDF7BC3C}"/>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41655029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0731-12BF-AA47-8876-36751B259C2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24152BD-7BE1-F949-B1EC-0655EF38F1A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BD97BA2-D7D3-634A-94BF-E61F25CCC8F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BDF3607-8983-1A46-A74C-E9E9C89AB9FD}"/>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6" name="Footer Placeholder 5">
            <a:extLst>
              <a:ext uri="{FF2B5EF4-FFF2-40B4-BE49-F238E27FC236}">
                <a16:creationId xmlns:a16="http://schemas.microsoft.com/office/drawing/2014/main" id="{848623CE-1CD1-4F49-BA6C-387FFCE0DC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BEAB6D-9AF3-E943-AF9C-C647D95BEE53}"/>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7543656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F37B-2FC5-0348-ACC4-2D05C691960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ABDADB-DCFE-BD40-AE79-0DF68EB8A7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CD9A060-93AA-544E-822A-184E49B60C9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388DCBA-4943-2D49-BC07-6C2A6E58E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19203B-782E-F444-A219-4B386D64373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A72BAD8-B34C-8940-A0F3-62F93EB5CF4D}"/>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8" name="Footer Placeholder 7">
            <a:extLst>
              <a:ext uri="{FF2B5EF4-FFF2-40B4-BE49-F238E27FC236}">
                <a16:creationId xmlns:a16="http://schemas.microsoft.com/office/drawing/2014/main" id="{B1D2083F-023D-084B-80EE-DA870E5057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19C5BC9-D367-E643-A746-670837A6E9FB}"/>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1518119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267D-E5FC-084B-9FC3-D7FF94EAED1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501681-4670-7B4C-B7A3-7FE8BFB2DD0B}"/>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4" name="Footer Placeholder 3">
            <a:extLst>
              <a:ext uri="{FF2B5EF4-FFF2-40B4-BE49-F238E27FC236}">
                <a16:creationId xmlns:a16="http://schemas.microsoft.com/office/drawing/2014/main" id="{C82DD10C-5428-E041-A3E9-A3BE511EA3E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5BA4B66-4082-574B-B2E1-FCF37806EB0D}"/>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4514535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F1A5C-B3DE-6743-BA38-6D6919E856F1}"/>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3" name="Footer Placeholder 2">
            <a:extLst>
              <a:ext uri="{FF2B5EF4-FFF2-40B4-BE49-F238E27FC236}">
                <a16:creationId xmlns:a16="http://schemas.microsoft.com/office/drawing/2014/main" id="{587FF557-F941-164C-928C-7218317F05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33D4F1-A847-174C-AA9F-790D6F6A0F14}"/>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40748658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2176-5C7D-5541-9506-4F7A1AD4FC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06C6184-075E-C744-98F0-6846DA1AF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745CDEE-0191-1F49-8A18-33A8F4695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081400E-D211-AB48-8706-C2D28A0B0C3F}"/>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6" name="Footer Placeholder 5">
            <a:extLst>
              <a:ext uri="{FF2B5EF4-FFF2-40B4-BE49-F238E27FC236}">
                <a16:creationId xmlns:a16="http://schemas.microsoft.com/office/drawing/2014/main" id="{B32FBD90-E5F3-8544-8A6E-AD56467A65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75BA7B-3522-E343-AA7F-CCD424B2651B}"/>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31641368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6ECA-B2AA-3B49-A105-441E6D433F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54C6CA-00D2-4143-B4FE-693659503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E0EAC16-A09F-BE42-AEE5-0E3CA7AC1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B607D1-F178-CA46-A847-F004FF54BED0}"/>
              </a:ext>
            </a:extLst>
          </p:cNvPr>
          <p:cNvSpPr>
            <a:spLocks noGrp="1"/>
          </p:cNvSpPr>
          <p:nvPr>
            <p:ph type="dt" sz="half" idx="10"/>
          </p:nvPr>
        </p:nvSpPr>
        <p:spPr/>
        <p:txBody>
          <a:bodyPr/>
          <a:lstStyle/>
          <a:p>
            <a:fld id="{E9CD93D4-0B55-8245-9045-C51EC97D1003}" type="datetimeFigureOut">
              <a:rPr lang="en-US" smtClean="0"/>
              <a:t>8/9/20</a:t>
            </a:fld>
            <a:endParaRPr lang="en-US" dirty="0"/>
          </a:p>
        </p:txBody>
      </p:sp>
      <p:sp>
        <p:nvSpPr>
          <p:cNvPr id="6" name="Footer Placeholder 5">
            <a:extLst>
              <a:ext uri="{FF2B5EF4-FFF2-40B4-BE49-F238E27FC236}">
                <a16:creationId xmlns:a16="http://schemas.microsoft.com/office/drawing/2014/main" id="{86153E6A-87C6-AC46-BA74-6CB02AD9B8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7C0C54-EEFF-8743-9810-52242A294B03}"/>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31651234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5C820-6240-6449-9534-75B55FE3D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9EF5DF-F380-A04A-AB7F-F73DF3681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AC3CF0-C63A-7D45-A965-8C4BC24E0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D4-0B55-8245-9045-C51EC97D1003}" type="datetimeFigureOut">
              <a:rPr lang="en-US" smtClean="0"/>
              <a:t>8/9/20</a:t>
            </a:fld>
            <a:endParaRPr lang="en-US" dirty="0"/>
          </a:p>
        </p:txBody>
      </p:sp>
      <p:sp>
        <p:nvSpPr>
          <p:cNvPr id="5" name="Footer Placeholder 4">
            <a:extLst>
              <a:ext uri="{FF2B5EF4-FFF2-40B4-BE49-F238E27FC236}">
                <a16:creationId xmlns:a16="http://schemas.microsoft.com/office/drawing/2014/main" id="{4967B16E-CDA3-704B-9CA1-8B840B0C5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567F76-87C9-BC4C-ACF9-7E130C1CA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10E97-A746-C24F-A6E7-8753BEBE375B}" type="slidenum">
              <a:rPr lang="en-US" smtClean="0"/>
              <a:t>‹#›</a:t>
            </a:fld>
            <a:endParaRPr lang="en-US" dirty="0"/>
          </a:p>
        </p:txBody>
      </p:sp>
    </p:spTree>
    <p:extLst>
      <p:ext uri="{BB962C8B-B14F-4D97-AF65-F5344CB8AC3E}">
        <p14:creationId xmlns:p14="http://schemas.microsoft.com/office/powerpoint/2010/main" val="3066975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6.jpeg"/><Relationship Id="rId2" Type="http://schemas.microsoft.com/office/2007/relationships/media" Target="../media/media5.m4a"/><Relationship Id="rId1" Type="http://schemas.openxmlformats.org/officeDocument/2006/relationships/video" Target="https://www.youtube.com/embed/la9FXuEDGr4?start=25&amp;feature=oembed" TargetMode="Externa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7027C52-EAEF-417D-B99C-DBFD6D13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9400" y="0"/>
            <a:ext cx="11912600"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0977BDD-F21B-4E52-8FAE-69AA18080B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49933" t="3964" b="3964"/>
          <a:stretch/>
        </p:blipFill>
        <p:spPr>
          <a:xfrm flipH="1">
            <a:off x="5562194" y="1"/>
            <a:ext cx="6629806"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3" name="Rectangle 22">
            <a:extLst>
              <a:ext uri="{FF2B5EF4-FFF2-40B4-BE49-F238E27FC236}">
                <a16:creationId xmlns:a16="http://schemas.microsoft.com/office/drawing/2014/main" id="{9FF39A25-DBCE-442D-A2E3-C0FE3312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0073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8F2348-D2CC-2545-B975-A8087BA01499}"/>
              </a:ext>
            </a:extLst>
          </p:cNvPr>
          <p:cNvSpPr>
            <a:spLocks noGrp="1"/>
          </p:cNvSpPr>
          <p:nvPr>
            <p:ph type="ctrTitle"/>
          </p:nvPr>
        </p:nvSpPr>
        <p:spPr>
          <a:xfrm>
            <a:off x="640079" y="1055098"/>
            <a:ext cx="5760719" cy="4747805"/>
          </a:xfrm>
        </p:spPr>
        <p:txBody>
          <a:bodyPr anchor="ctr">
            <a:normAutofit/>
          </a:bodyPr>
          <a:lstStyle/>
          <a:p>
            <a:r>
              <a:rPr lang="en-US" sz="6600" dirty="0">
                <a:solidFill>
                  <a:srgbClr val="000000"/>
                </a:solidFill>
                <a:effectLst>
                  <a:outerShdw blurRad="50800" dist="38100" dir="8100000" algn="tr" rotWithShape="0">
                    <a:prstClr val="black">
                      <a:alpha val="40000"/>
                    </a:prstClr>
                  </a:outerShdw>
                </a:effectLst>
                <a:latin typeface="Footlight MT Light" panose="0204060206030A020304" pitchFamily="18" charset="77"/>
              </a:rPr>
              <a:t>Welcome to Week Two</a:t>
            </a:r>
          </a:p>
        </p:txBody>
      </p:sp>
      <p:sp>
        <p:nvSpPr>
          <p:cNvPr id="7" name="Subtitle 6">
            <a:extLst>
              <a:ext uri="{FF2B5EF4-FFF2-40B4-BE49-F238E27FC236}">
                <a16:creationId xmlns:a16="http://schemas.microsoft.com/office/drawing/2014/main" id="{1981C0EB-4F5B-8747-99CF-56C19A4028D8}"/>
              </a:ext>
            </a:extLst>
          </p:cNvPr>
          <p:cNvSpPr>
            <a:spLocks noGrp="1"/>
          </p:cNvSpPr>
          <p:nvPr>
            <p:ph type="subTitle" idx="1"/>
          </p:nvPr>
        </p:nvSpPr>
        <p:spPr>
          <a:xfrm>
            <a:off x="8342357" y="931985"/>
            <a:ext cx="3330531" cy="4287715"/>
          </a:xfrm>
        </p:spPr>
        <p:txBody>
          <a:bodyPr anchor="ctr">
            <a:normAutofit/>
          </a:bodyPr>
          <a:lstStyle/>
          <a:p>
            <a:endParaRPr lang="en-AU" sz="3200" dirty="0">
              <a:solidFill>
                <a:srgbClr val="FFFFFF"/>
              </a:solidFill>
              <a:latin typeface="Footlight MT Light" panose="0204060206030A020304" pitchFamily="18" charset="77"/>
            </a:endParaRPr>
          </a:p>
          <a:p>
            <a:r>
              <a:rPr lang="en-AU" sz="3200" dirty="0">
                <a:solidFill>
                  <a:srgbClr val="FFFFFF"/>
                </a:solidFill>
                <a:latin typeface="Footlight MT Light" panose="0204060206030A020304" pitchFamily="18" charset="77"/>
              </a:rPr>
              <a:t>Before I formed you in the womb I knew you, and before you were born I consecrated you.</a:t>
            </a:r>
          </a:p>
          <a:p>
            <a:r>
              <a:rPr lang="en-AU" sz="3200" dirty="0">
                <a:solidFill>
                  <a:srgbClr val="FFFFFF"/>
                </a:solidFill>
                <a:latin typeface="Footlight MT Light" panose="0204060206030A020304" pitchFamily="18" charset="77"/>
              </a:rPr>
              <a:t>Jeremiah 1:5</a:t>
            </a:r>
          </a:p>
          <a:p>
            <a:endParaRPr lang="en-US" sz="3200" dirty="0">
              <a:solidFill>
                <a:srgbClr val="FFFFFF"/>
              </a:solidFill>
              <a:latin typeface="Footlight MT Light" panose="0204060206030A020304" pitchFamily="18" charset="77"/>
            </a:endParaRPr>
          </a:p>
        </p:txBody>
      </p:sp>
      <p:pic>
        <p:nvPicPr>
          <p:cNvPr id="4" name="Welcome to Week 2" descr="Welcome to Week 2">
            <a:hlinkClick r:id="" action="ppaction://media"/>
            <a:extLst>
              <a:ext uri="{FF2B5EF4-FFF2-40B4-BE49-F238E27FC236}">
                <a16:creationId xmlns:a16="http://schemas.microsoft.com/office/drawing/2014/main" id="{C1E0BDEF-FD35-7E47-90E9-BFE8C1A08C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574" y="5517651"/>
            <a:ext cx="812800" cy="812800"/>
          </a:xfrm>
          <a:prstGeom prst="rect">
            <a:avLst/>
          </a:prstGeom>
        </p:spPr>
      </p:pic>
    </p:spTree>
    <p:extLst>
      <p:ext uri="{BB962C8B-B14F-4D97-AF65-F5344CB8AC3E}">
        <p14:creationId xmlns:p14="http://schemas.microsoft.com/office/powerpoint/2010/main" val="14568543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27C38C33-7654-6A47-B0E2-AEF384ADFD20}"/>
              </a:ext>
            </a:extLst>
          </p:cNvPr>
          <p:cNvSpPr>
            <a:spLocks noGrp="1"/>
          </p:cNvSpPr>
          <p:nvPr>
            <p:ph type="title"/>
          </p:nvPr>
        </p:nvSpPr>
        <p:spPr>
          <a:xfrm>
            <a:off x="1179226" y="826680"/>
            <a:ext cx="9833548" cy="1325563"/>
          </a:xfrm>
        </p:spPr>
        <p:txBody>
          <a:bodyPr>
            <a:normAutofit/>
          </a:bodyPr>
          <a:lstStyle/>
          <a:p>
            <a:pPr algn="ctr"/>
            <a:r>
              <a:rPr lang="en-US" sz="5400">
                <a:solidFill>
                  <a:srgbClr val="FFFFFF"/>
                </a:solidFill>
                <a:effectLst>
                  <a:outerShdw blurRad="50800" dist="38100" dir="8100000" algn="tr" rotWithShape="0">
                    <a:prstClr val="black">
                      <a:alpha val="40000"/>
                    </a:prstClr>
                  </a:outerShdw>
                </a:effectLst>
                <a:latin typeface="Footlight MT Light" panose="0204060206030A020304" pitchFamily="18" charset="77"/>
              </a:rPr>
              <a:t>Called By Name</a:t>
            </a:r>
            <a:endParaRPr lang="en-US" sz="5400" dirty="0">
              <a:solidFill>
                <a:srgbClr val="FFFFFF"/>
              </a:solidFill>
              <a:effectLst>
                <a:outerShdw blurRad="50800" dist="38100" dir="8100000" algn="tr" rotWithShape="0">
                  <a:prstClr val="black">
                    <a:alpha val="40000"/>
                  </a:prstClr>
                </a:outerShdw>
              </a:effectLst>
              <a:latin typeface="Footlight MT Light" panose="0204060206030A020304" pitchFamily="18" charset="77"/>
            </a:endParaRPr>
          </a:p>
        </p:txBody>
      </p:sp>
      <p:sp>
        <p:nvSpPr>
          <p:cNvPr id="4" name="Content Placeholder 2">
            <a:extLst>
              <a:ext uri="{FF2B5EF4-FFF2-40B4-BE49-F238E27FC236}">
                <a16:creationId xmlns:a16="http://schemas.microsoft.com/office/drawing/2014/main" id="{2A4C50EA-AF55-E643-9C4A-F3DFAB05DC02}"/>
              </a:ext>
            </a:extLst>
          </p:cNvPr>
          <p:cNvSpPr>
            <a:spLocks noGrp="1"/>
          </p:cNvSpPr>
          <p:nvPr>
            <p:ph idx="1"/>
          </p:nvPr>
        </p:nvSpPr>
        <p:spPr>
          <a:xfrm>
            <a:off x="1179226" y="3092969"/>
            <a:ext cx="9833548" cy="3159549"/>
          </a:xfrm>
        </p:spPr>
        <p:txBody>
          <a:bodyPr>
            <a:normAutofit lnSpcReduction="10000"/>
          </a:bodyPr>
          <a:lstStyle/>
          <a:p>
            <a:pPr marL="0" indent="0" algn="ctr">
              <a:buNone/>
            </a:pPr>
            <a:r>
              <a:rPr lang="en-AU" sz="3200">
                <a:latin typeface="Footlight MT Light" panose="0204060206030A020304" pitchFamily="18" charset="77"/>
              </a:rPr>
              <a:t>Confirmation completes Baptism, by which in the laying on of hands and the anointing with Chrism Oil, which first happened at Baptism, we are confirmed with the fullness of the Holy Spirit.</a:t>
            </a:r>
          </a:p>
          <a:p>
            <a:pPr marL="0" indent="0" algn="ctr">
              <a:buNone/>
            </a:pPr>
            <a:r>
              <a:rPr lang="en-AU" sz="3200">
                <a:latin typeface="Footlight MT Light" panose="0204060206030A020304" pitchFamily="18" charset="77"/>
              </a:rPr>
              <a:t>We are reminded of our participation in the ministry and mission of Jesus, and strengthened to follow Jesus more closely.</a:t>
            </a:r>
            <a:endParaRPr lang="en-AU" sz="3200" dirty="0">
              <a:latin typeface="Footlight MT Light" panose="0204060206030A020304" pitchFamily="18" charset="77"/>
            </a:endParaRPr>
          </a:p>
        </p:txBody>
      </p:sp>
      <p:pic>
        <p:nvPicPr>
          <p:cNvPr id="2" name="Called By Name" descr="Called By Name">
            <a:hlinkClick r:id="" action="ppaction://media"/>
            <a:extLst>
              <a:ext uri="{FF2B5EF4-FFF2-40B4-BE49-F238E27FC236}">
                <a16:creationId xmlns:a16="http://schemas.microsoft.com/office/drawing/2014/main" id="{0A6D0D64-99B9-E442-B89B-A8CD0880D4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5601" y="5742459"/>
            <a:ext cx="812800" cy="812800"/>
          </a:xfrm>
          <a:prstGeom prst="rect">
            <a:avLst/>
          </a:prstGeom>
        </p:spPr>
      </p:pic>
    </p:spTree>
    <p:extLst>
      <p:ext uri="{BB962C8B-B14F-4D97-AF65-F5344CB8AC3E}">
        <p14:creationId xmlns:p14="http://schemas.microsoft.com/office/powerpoint/2010/main" val="10165584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27C38C33-7654-6A47-B0E2-AEF384ADFD20}"/>
              </a:ext>
            </a:extLst>
          </p:cNvPr>
          <p:cNvSpPr>
            <a:spLocks noGrp="1"/>
          </p:cNvSpPr>
          <p:nvPr>
            <p:ph type="title"/>
          </p:nvPr>
        </p:nvSpPr>
        <p:spPr>
          <a:xfrm>
            <a:off x="1179576" y="822960"/>
            <a:ext cx="9829800" cy="1325880"/>
          </a:xfrm>
        </p:spPr>
        <p:txBody>
          <a:bodyPr>
            <a:normAutofit/>
          </a:bodyPr>
          <a:lstStyle/>
          <a:p>
            <a:pPr algn="ctr"/>
            <a:r>
              <a:rPr lang="en-US" sz="5400" dirty="0">
                <a:solidFill>
                  <a:srgbClr val="FFFFFF"/>
                </a:solidFill>
                <a:effectLst>
                  <a:outerShdw blurRad="50800" dist="38100" dir="8100000" algn="tr" rotWithShape="0">
                    <a:prstClr val="black">
                      <a:alpha val="40000"/>
                    </a:prstClr>
                  </a:outerShdw>
                </a:effectLst>
                <a:latin typeface="Footlight MT Light" panose="0204060206030A020304" pitchFamily="18" charset="77"/>
              </a:rPr>
              <a:t>Servants of God</a:t>
            </a:r>
          </a:p>
        </p:txBody>
      </p:sp>
      <p:pic>
        <p:nvPicPr>
          <p:cNvPr id="2" name="Picture 1">
            <a:extLst>
              <a:ext uri="{FF2B5EF4-FFF2-40B4-BE49-F238E27FC236}">
                <a16:creationId xmlns:a16="http://schemas.microsoft.com/office/drawing/2014/main" id="{E183A64E-B739-524A-8057-028157851F24}"/>
              </a:ext>
            </a:extLst>
          </p:cNvPr>
          <p:cNvPicPr>
            <a:picLocks noChangeAspect="1"/>
          </p:cNvPicPr>
          <p:nvPr/>
        </p:nvPicPr>
        <p:blipFill rotWithShape="1">
          <a:blip r:embed="rId6"/>
          <a:srcRect b="50379"/>
          <a:stretch/>
        </p:blipFill>
        <p:spPr>
          <a:xfrm>
            <a:off x="2824226" y="3015666"/>
            <a:ext cx="6540500" cy="2753936"/>
          </a:xfrm>
          <a:prstGeom prst="rect">
            <a:avLst/>
          </a:prstGeom>
          <a:effectLst>
            <a:glow rad="101600">
              <a:schemeClr val="accent1">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pic>
        <p:nvPicPr>
          <p:cNvPr id="3" name="Servants of God" descr="Servants of God">
            <a:hlinkClick r:id="" action="ppaction://media"/>
            <a:extLst>
              <a:ext uri="{FF2B5EF4-FFF2-40B4-BE49-F238E27FC236}">
                <a16:creationId xmlns:a16="http://schemas.microsoft.com/office/drawing/2014/main" id="{85698438-B13E-1D43-8270-24442B5FE9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6776" y="5363202"/>
            <a:ext cx="812800" cy="812800"/>
          </a:xfrm>
          <a:prstGeom prst="rect">
            <a:avLst/>
          </a:prstGeom>
        </p:spPr>
      </p:pic>
    </p:spTree>
    <p:extLst>
      <p:ext uri="{BB962C8B-B14F-4D97-AF65-F5344CB8AC3E}">
        <p14:creationId xmlns:p14="http://schemas.microsoft.com/office/powerpoint/2010/main" val="39105818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58BC4E2A-9C91-5F45-B79B-373AAB95317F}"/>
              </a:ext>
            </a:extLst>
          </p:cNvPr>
          <p:cNvSpPr>
            <a:spLocks noGrp="1"/>
          </p:cNvSpPr>
          <p:nvPr>
            <p:ph type="title"/>
          </p:nvPr>
        </p:nvSpPr>
        <p:spPr>
          <a:xfrm>
            <a:off x="753925" y="2076450"/>
            <a:ext cx="2483545" cy="1345134"/>
          </a:xfrm>
        </p:spPr>
        <p:txBody>
          <a:bodyPr vert="horz" lIns="91440" tIns="45720" rIns="91440" bIns="45720" rtlCol="0" anchor="ctr">
            <a:normAutofit fontScale="90000"/>
          </a:bodyPr>
          <a:lstStyle/>
          <a:p>
            <a:pPr algn="ctr"/>
            <a:r>
              <a:rPr lang="en-US" sz="5600" kern="1200" dirty="0">
                <a:solidFill>
                  <a:srgbClr val="FFFFFF"/>
                </a:solidFill>
                <a:effectLst>
                  <a:outerShdw blurRad="50800" dist="38100" dir="8100000" algn="tr" rotWithShape="0">
                    <a:prstClr val="black">
                      <a:alpha val="40000"/>
                    </a:prstClr>
                  </a:outerShdw>
                </a:effectLst>
                <a:latin typeface="Footlight MT Light" panose="0204060206030A020304" pitchFamily="18" charset="77"/>
              </a:rPr>
              <a:t>Mary’s Call</a:t>
            </a:r>
          </a:p>
        </p:txBody>
      </p:sp>
      <p:pic>
        <p:nvPicPr>
          <p:cNvPr id="3" name="Mary's Call" descr="Mary's Call">
            <a:hlinkClick r:id="" action="ppaction://media"/>
            <a:extLst>
              <a:ext uri="{FF2B5EF4-FFF2-40B4-BE49-F238E27FC236}">
                <a16:creationId xmlns:a16="http://schemas.microsoft.com/office/drawing/2014/main" id="{758FC5E1-402B-4248-9566-FA712BA36F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7525" y="5463701"/>
            <a:ext cx="812800" cy="812800"/>
          </a:xfrm>
          <a:prstGeom prst="rect">
            <a:avLst/>
          </a:prstGeom>
        </p:spPr>
      </p:pic>
      <p:pic>
        <p:nvPicPr>
          <p:cNvPr id="5" name="Picture 4" descr="A close up of a newspaper&#10;&#10;Description automatically generated">
            <a:extLst>
              <a:ext uri="{FF2B5EF4-FFF2-40B4-BE49-F238E27FC236}">
                <a16:creationId xmlns:a16="http://schemas.microsoft.com/office/drawing/2014/main" id="{86A0B9B5-9D05-0B41-B6AB-01AC0C20D7BB}"/>
              </a:ext>
            </a:extLst>
          </p:cNvPr>
          <p:cNvPicPr>
            <a:picLocks noChangeAspect="1"/>
          </p:cNvPicPr>
          <p:nvPr/>
        </p:nvPicPr>
        <p:blipFill>
          <a:blip r:embed="rId7"/>
          <a:stretch>
            <a:fillRect/>
          </a:stretch>
        </p:blipFill>
        <p:spPr>
          <a:xfrm>
            <a:off x="3269028" y="205791"/>
            <a:ext cx="8575447" cy="6431585"/>
          </a:xfrm>
          <a:prstGeom prst="rect">
            <a:avLst/>
          </a:prstGeom>
          <a:effectLst>
            <a:outerShdw blurRad="50800" dist="38100" dir="2700000" algn="tl" rotWithShape="0">
              <a:prstClr val="black">
                <a:alpha val="40000"/>
              </a:prstClr>
            </a:outerShdw>
            <a:softEdge rad="12700"/>
          </a:effectLst>
        </p:spPr>
      </p:pic>
    </p:spTree>
    <p:extLst>
      <p:ext uri="{BB962C8B-B14F-4D97-AF65-F5344CB8AC3E}">
        <p14:creationId xmlns:p14="http://schemas.microsoft.com/office/powerpoint/2010/main" val="15730161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0CBF02B9-57C5-0440-9C5A-C38A45C0E259}"/>
              </a:ext>
            </a:extLst>
          </p:cNvPr>
          <p:cNvSpPr>
            <a:spLocks noGrp="1"/>
          </p:cNvSpPr>
          <p:nvPr>
            <p:ph type="title"/>
          </p:nvPr>
        </p:nvSpPr>
        <p:spPr>
          <a:xfrm>
            <a:off x="1179226" y="826680"/>
            <a:ext cx="9833548" cy="1325563"/>
          </a:xfrm>
        </p:spPr>
        <p:txBody>
          <a:bodyPr vert="horz" lIns="91440" tIns="45720" rIns="91440" bIns="45720" rtlCol="0" anchor="ctr">
            <a:normAutofit/>
          </a:bodyPr>
          <a:lstStyle/>
          <a:p>
            <a:pPr algn="ctr"/>
            <a:r>
              <a:rPr lang="en-US" sz="5400" kern="1200" dirty="0">
                <a:solidFill>
                  <a:srgbClr val="FFFFFF"/>
                </a:solidFill>
                <a:effectLst>
                  <a:outerShdw blurRad="50800" dist="38100" dir="8100000" algn="tr" rotWithShape="0">
                    <a:prstClr val="black">
                      <a:alpha val="40000"/>
                    </a:prstClr>
                  </a:outerShdw>
                </a:effectLst>
                <a:latin typeface="Footlight MT Light" panose="0204060206030A020304" pitchFamily="18" charset="77"/>
              </a:rPr>
              <a:t>Jesus Calls the Disciples</a:t>
            </a:r>
          </a:p>
        </p:txBody>
      </p:sp>
      <p:pic>
        <p:nvPicPr>
          <p:cNvPr id="2" name="Online Media 1" descr="6. Jesus Calls His Disciples - Mark 1:16–20">
            <a:hlinkClick r:id="" action="ppaction://media"/>
            <a:extLst>
              <a:ext uri="{FF2B5EF4-FFF2-40B4-BE49-F238E27FC236}">
                <a16:creationId xmlns:a16="http://schemas.microsoft.com/office/drawing/2014/main" id="{319B113D-073C-1D41-B7D6-B7D87F2AB272}"/>
              </a:ext>
            </a:extLst>
          </p:cNvPr>
          <p:cNvPicPr>
            <a:picLocks noRot="1" noChangeAspect="1"/>
          </p:cNvPicPr>
          <p:nvPr>
            <a:videoFile r:link="rId1"/>
          </p:nvPr>
        </p:nvPicPr>
        <p:blipFill>
          <a:blip r:embed="rId7"/>
          <a:stretch>
            <a:fillRect/>
          </a:stretch>
        </p:blipFill>
        <p:spPr>
          <a:xfrm>
            <a:off x="3047848" y="2753936"/>
            <a:ext cx="6096000" cy="3429000"/>
          </a:xfrm>
          <a:prstGeom prst="rect">
            <a:avLst/>
          </a:prstGeom>
        </p:spPr>
      </p:pic>
      <p:pic>
        <p:nvPicPr>
          <p:cNvPr id="3" name="Jesus Calls disciples" descr="Jesus Calls disciples">
            <a:hlinkClick r:id="" action="ppaction://media"/>
            <a:extLst>
              <a:ext uri="{FF2B5EF4-FFF2-40B4-BE49-F238E27FC236}">
                <a16:creationId xmlns:a16="http://schemas.microsoft.com/office/drawing/2014/main" id="{72CB1AB6-5A1C-A54D-95E8-A63A180684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96486" y="5592805"/>
            <a:ext cx="812800" cy="812800"/>
          </a:xfrm>
          <a:prstGeom prst="rect">
            <a:avLst/>
          </a:prstGeom>
        </p:spPr>
      </p:pic>
    </p:spTree>
    <p:extLst>
      <p:ext uri="{BB962C8B-B14F-4D97-AF65-F5344CB8AC3E}">
        <p14:creationId xmlns:p14="http://schemas.microsoft.com/office/powerpoint/2010/main" val="34483660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5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BAE99BE-0EE9-7540-A9DA-F0FA597AB9EC}"/>
              </a:ext>
            </a:extLst>
          </p:cNvPr>
          <p:cNvSpPr>
            <a:spLocks noGrp="1"/>
          </p:cNvSpPr>
          <p:nvPr>
            <p:ph type="title"/>
          </p:nvPr>
        </p:nvSpPr>
        <p:spPr>
          <a:xfrm>
            <a:off x="1179226" y="826680"/>
            <a:ext cx="9833548" cy="1325563"/>
          </a:xfrm>
        </p:spPr>
        <p:txBody>
          <a:bodyPr>
            <a:normAutofit/>
          </a:bodyPr>
          <a:lstStyle/>
          <a:p>
            <a:pPr algn="ctr"/>
            <a:r>
              <a:rPr lang="en-US" sz="5400" dirty="0">
                <a:solidFill>
                  <a:srgbClr val="FFFFFF"/>
                </a:solidFill>
                <a:effectLst>
                  <a:outerShdw blurRad="50800" dist="38100" dir="8100000" algn="tr" rotWithShape="0">
                    <a:prstClr val="black">
                      <a:alpha val="40000"/>
                    </a:prstClr>
                  </a:outerShdw>
                </a:effectLst>
                <a:latin typeface="Footlight MT Light" panose="0204060206030A020304" pitchFamily="18" charset="77"/>
              </a:rPr>
              <a:t>Choosing a Confirmation Name</a:t>
            </a:r>
          </a:p>
        </p:txBody>
      </p:sp>
      <p:pic>
        <p:nvPicPr>
          <p:cNvPr id="9" name="Content Placeholder 3">
            <a:extLst>
              <a:ext uri="{FF2B5EF4-FFF2-40B4-BE49-F238E27FC236}">
                <a16:creationId xmlns:a16="http://schemas.microsoft.com/office/drawing/2014/main" id="{5D747DBE-8324-EE4C-AB0C-6B14FA3CEADB}"/>
              </a:ext>
            </a:extLst>
          </p:cNvPr>
          <p:cNvPicPr>
            <a:picLocks noGrp="1" noChangeAspect="1"/>
          </p:cNvPicPr>
          <p:nvPr>
            <p:ph idx="1"/>
          </p:nvPr>
        </p:nvPicPr>
        <p:blipFill>
          <a:blip r:embed="rId6"/>
          <a:stretch>
            <a:fillRect/>
          </a:stretch>
        </p:blipFill>
        <p:spPr>
          <a:xfrm>
            <a:off x="3549650" y="2566194"/>
            <a:ext cx="5092700" cy="2870200"/>
          </a:xfrm>
          <a:prstGeom prst="rect">
            <a:avLst/>
          </a:prstGeom>
          <a:effectLst>
            <a:outerShdw blurRad="50800" dist="38100" dir="5400000" algn="t" rotWithShape="0">
              <a:prstClr val="black">
                <a:alpha val="40000"/>
              </a:prstClr>
            </a:outerShdw>
            <a:reflection blurRad="6350" stA="50000" endA="300" endPos="55000" dir="5400000" sy="-100000" algn="bl" rotWithShape="0"/>
          </a:effectLst>
        </p:spPr>
      </p:pic>
      <p:pic>
        <p:nvPicPr>
          <p:cNvPr id="2" name="Choosing a Name" descr="Choosing a Name">
            <a:hlinkClick r:id="" action="ppaction://media"/>
            <a:extLst>
              <a:ext uri="{FF2B5EF4-FFF2-40B4-BE49-F238E27FC236}">
                <a16:creationId xmlns:a16="http://schemas.microsoft.com/office/drawing/2014/main" id="{DC5093D8-D38A-364C-89F8-C8E4972260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6426" y="5454929"/>
            <a:ext cx="812800" cy="812800"/>
          </a:xfrm>
          <a:prstGeom prst="rect">
            <a:avLst/>
          </a:prstGeom>
        </p:spPr>
      </p:pic>
    </p:spTree>
    <p:extLst>
      <p:ext uri="{BB962C8B-B14F-4D97-AF65-F5344CB8AC3E}">
        <p14:creationId xmlns:p14="http://schemas.microsoft.com/office/powerpoint/2010/main" val="37831950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BAE99BE-0EE9-7540-A9DA-F0FA597AB9EC}"/>
              </a:ext>
            </a:extLst>
          </p:cNvPr>
          <p:cNvSpPr>
            <a:spLocks noGrp="1"/>
          </p:cNvSpPr>
          <p:nvPr>
            <p:ph type="title"/>
          </p:nvPr>
        </p:nvSpPr>
        <p:spPr>
          <a:xfrm>
            <a:off x="1179226" y="826680"/>
            <a:ext cx="9833548" cy="1325563"/>
          </a:xfrm>
        </p:spPr>
        <p:txBody>
          <a:bodyPr>
            <a:normAutofit/>
          </a:bodyPr>
          <a:lstStyle/>
          <a:p>
            <a:pPr algn="ctr"/>
            <a:r>
              <a:rPr lang="en-US" sz="5400" dirty="0">
                <a:solidFill>
                  <a:srgbClr val="FFFFFF"/>
                </a:solidFill>
                <a:effectLst>
                  <a:outerShdw blurRad="50800" dist="38100" dir="8100000" algn="tr" rotWithShape="0">
                    <a:prstClr val="black">
                      <a:alpha val="40000"/>
                    </a:prstClr>
                  </a:outerShdw>
                </a:effectLst>
                <a:latin typeface="Footlight MT Light" panose="0204060206030A020304" pitchFamily="18" charset="77"/>
              </a:rPr>
              <a:t>Activities to do at Home</a:t>
            </a:r>
          </a:p>
        </p:txBody>
      </p:sp>
      <p:pic>
        <p:nvPicPr>
          <p:cNvPr id="6" name="Content Placeholder 5">
            <a:extLst>
              <a:ext uri="{FF2B5EF4-FFF2-40B4-BE49-F238E27FC236}">
                <a16:creationId xmlns:a16="http://schemas.microsoft.com/office/drawing/2014/main" id="{13B83954-65C2-694F-8EDF-295439F95F2F}"/>
              </a:ext>
            </a:extLst>
          </p:cNvPr>
          <p:cNvPicPr>
            <a:picLocks noGrp="1" noChangeAspect="1"/>
          </p:cNvPicPr>
          <p:nvPr>
            <p:ph idx="1"/>
          </p:nvPr>
        </p:nvPicPr>
        <p:blipFill>
          <a:blip r:embed="rId6"/>
          <a:stretch>
            <a:fillRect/>
          </a:stretch>
        </p:blipFill>
        <p:spPr>
          <a:xfrm>
            <a:off x="3321901" y="2753936"/>
            <a:ext cx="5547893" cy="2693988"/>
          </a:xfrm>
          <a:prstGeom prst="rect">
            <a:avLst/>
          </a:prstGeom>
          <a:effectLst>
            <a:reflection blurRad="6350" stA="50000" endA="300" endPos="55000" dir="5400000" sy="-100000" algn="bl" rotWithShape="0"/>
          </a:effectLst>
        </p:spPr>
      </p:pic>
      <p:pic>
        <p:nvPicPr>
          <p:cNvPr id="2" name="Activities to do at Home" descr="Activities to do at Home">
            <a:hlinkClick r:id="" action="ppaction://media"/>
            <a:extLst>
              <a:ext uri="{FF2B5EF4-FFF2-40B4-BE49-F238E27FC236}">
                <a16:creationId xmlns:a16="http://schemas.microsoft.com/office/drawing/2014/main" id="{F1A088E0-5CCD-9744-BEEA-50A76C539E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5643" y="5342892"/>
            <a:ext cx="812800" cy="812800"/>
          </a:xfrm>
          <a:prstGeom prst="rect">
            <a:avLst/>
          </a:prstGeom>
        </p:spPr>
      </p:pic>
    </p:spTree>
    <p:extLst>
      <p:ext uri="{BB962C8B-B14F-4D97-AF65-F5344CB8AC3E}">
        <p14:creationId xmlns:p14="http://schemas.microsoft.com/office/powerpoint/2010/main" val="23728084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112</Words>
  <Application>Microsoft Macintosh PowerPoint</Application>
  <PresentationFormat>Widescreen</PresentationFormat>
  <Paragraphs>21</Paragraphs>
  <Slides>7</Slides>
  <Notes>7</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Footlight MT Light</vt:lpstr>
      <vt:lpstr>Office Theme</vt:lpstr>
      <vt:lpstr>Welcome to Week Two</vt:lpstr>
      <vt:lpstr>Called By Name</vt:lpstr>
      <vt:lpstr>Servants of God</vt:lpstr>
      <vt:lpstr>Mary’s Call</vt:lpstr>
      <vt:lpstr>Jesus Calls the Disciples</vt:lpstr>
      <vt:lpstr>Choosing a Confirmation Name</vt:lpstr>
      <vt:lpstr>Activities to do at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the Sacrament of Confirmation</dc:title>
  <dc:creator>Lauren Cumming</dc:creator>
  <cp:lastModifiedBy>Lauren Cumming</cp:lastModifiedBy>
  <cp:revision>1</cp:revision>
  <dcterms:created xsi:type="dcterms:W3CDTF">2020-08-01T05:59:42Z</dcterms:created>
  <dcterms:modified xsi:type="dcterms:W3CDTF">2020-08-09T12:02:13Z</dcterms:modified>
</cp:coreProperties>
</file>