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8" r:id="rId2"/>
    <p:sldId id="264" r:id="rId3"/>
    <p:sldId id="271" r:id="rId4"/>
    <p:sldId id="265" r:id="rId5"/>
    <p:sldId id="266" r:id="rId6"/>
    <p:sldId id="267" r:id="rId7"/>
    <p:sldId id="260" r:id="rId8"/>
    <p:sldId id="268" r:id="rId9"/>
    <p:sldId id="269" r:id="rId10"/>
    <p:sldId id="270" r:id="rId11"/>
    <p:sldId id="26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11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49616"/>
  </p:normalViewPr>
  <p:slideViewPr>
    <p:cSldViewPr snapToGrid="0" snapToObjects="1">
      <p:cViewPr>
        <p:scale>
          <a:sx n="49" d="100"/>
          <a:sy n="49" d="100"/>
        </p:scale>
        <p:origin x="2976"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C1CA2F-9330-FF42-8A4F-FA2234AB1A62}" type="datetimeFigureOut">
              <a:rPr lang="en-US" smtClean="0"/>
              <a:t>8/22/20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4AEC1-3378-7644-A0AA-8A13E0D2BE49}" type="slidenum">
              <a:rPr lang="en-US" smtClean="0"/>
              <a:t>‹#›</a:t>
            </a:fld>
            <a:endParaRPr lang="en-US" dirty="0"/>
          </a:p>
        </p:txBody>
      </p:sp>
    </p:spTree>
    <p:extLst>
      <p:ext uri="{BB962C8B-B14F-4D97-AF65-F5344CB8AC3E}">
        <p14:creationId xmlns:p14="http://schemas.microsoft.com/office/powerpoint/2010/main" val="1772433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B4AEC1-3378-7644-A0AA-8A13E0D2BE49}" type="slidenum">
              <a:rPr lang="en-US" smtClean="0"/>
              <a:t>1</a:t>
            </a:fld>
            <a:endParaRPr lang="en-US" dirty="0"/>
          </a:p>
        </p:txBody>
      </p:sp>
    </p:spTree>
    <p:extLst>
      <p:ext uri="{BB962C8B-B14F-4D97-AF65-F5344CB8AC3E}">
        <p14:creationId xmlns:p14="http://schemas.microsoft.com/office/powerpoint/2010/main" val="2948514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B4AEC1-3378-7644-A0AA-8A13E0D2BE49}" type="slidenum">
              <a:rPr lang="en-US" smtClean="0"/>
              <a:t>11</a:t>
            </a:fld>
            <a:endParaRPr lang="en-US" dirty="0"/>
          </a:p>
        </p:txBody>
      </p:sp>
    </p:spTree>
    <p:extLst>
      <p:ext uri="{BB962C8B-B14F-4D97-AF65-F5344CB8AC3E}">
        <p14:creationId xmlns:p14="http://schemas.microsoft.com/office/powerpoint/2010/main" val="1077957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FB4AEC1-3378-7644-A0AA-8A13E0D2BE49}" type="slidenum">
              <a:rPr lang="en-US" smtClean="0"/>
              <a:t>2</a:t>
            </a:fld>
            <a:endParaRPr lang="en-US" dirty="0"/>
          </a:p>
        </p:txBody>
      </p:sp>
    </p:spTree>
    <p:extLst>
      <p:ext uri="{BB962C8B-B14F-4D97-AF65-F5344CB8AC3E}">
        <p14:creationId xmlns:p14="http://schemas.microsoft.com/office/powerpoint/2010/main" val="374153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FB4AEC1-3378-7644-A0AA-8A13E0D2BE49}" type="slidenum">
              <a:rPr lang="en-US" smtClean="0"/>
              <a:t>3</a:t>
            </a:fld>
            <a:endParaRPr lang="en-US" dirty="0"/>
          </a:p>
        </p:txBody>
      </p:sp>
    </p:spTree>
    <p:extLst>
      <p:ext uri="{BB962C8B-B14F-4D97-AF65-F5344CB8AC3E}">
        <p14:creationId xmlns:p14="http://schemas.microsoft.com/office/powerpoint/2010/main" val="3633164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B4AEC1-3378-7644-A0AA-8A13E0D2BE49}" type="slidenum">
              <a:rPr lang="en-US" smtClean="0"/>
              <a:t>4</a:t>
            </a:fld>
            <a:endParaRPr lang="en-US" dirty="0"/>
          </a:p>
        </p:txBody>
      </p:sp>
    </p:spTree>
    <p:extLst>
      <p:ext uri="{BB962C8B-B14F-4D97-AF65-F5344CB8AC3E}">
        <p14:creationId xmlns:p14="http://schemas.microsoft.com/office/powerpoint/2010/main" val="1497980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pPr marL="171450" indent="-1714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FB4AEC1-3378-7644-A0AA-8A13E0D2BE49}" type="slidenum">
              <a:rPr lang="en-US" smtClean="0"/>
              <a:t>5</a:t>
            </a:fld>
            <a:endParaRPr lang="en-US" dirty="0"/>
          </a:p>
        </p:txBody>
      </p:sp>
    </p:spTree>
    <p:extLst>
      <p:ext uri="{BB962C8B-B14F-4D97-AF65-F5344CB8AC3E}">
        <p14:creationId xmlns:p14="http://schemas.microsoft.com/office/powerpoint/2010/main" val="3159579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FB4AEC1-3378-7644-A0AA-8A13E0D2BE49}" type="slidenum">
              <a:rPr lang="en-US" smtClean="0"/>
              <a:t>6</a:t>
            </a:fld>
            <a:endParaRPr lang="en-US" dirty="0"/>
          </a:p>
        </p:txBody>
      </p:sp>
    </p:spTree>
    <p:extLst>
      <p:ext uri="{BB962C8B-B14F-4D97-AF65-F5344CB8AC3E}">
        <p14:creationId xmlns:p14="http://schemas.microsoft.com/office/powerpoint/2010/main" val="2889375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B4AEC1-3378-7644-A0AA-8A13E0D2BE49}" type="slidenum">
              <a:rPr lang="en-US" smtClean="0"/>
              <a:t>7</a:t>
            </a:fld>
            <a:endParaRPr lang="en-US" dirty="0"/>
          </a:p>
        </p:txBody>
      </p:sp>
    </p:spTree>
    <p:extLst>
      <p:ext uri="{BB962C8B-B14F-4D97-AF65-F5344CB8AC3E}">
        <p14:creationId xmlns:p14="http://schemas.microsoft.com/office/powerpoint/2010/main" val="268540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B4AEC1-3378-7644-A0AA-8A13E0D2BE49}" type="slidenum">
              <a:rPr lang="en-US" smtClean="0"/>
              <a:t>8</a:t>
            </a:fld>
            <a:endParaRPr lang="en-US" dirty="0"/>
          </a:p>
        </p:txBody>
      </p:sp>
    </p:spTree>
    <p:extLst>
      <p:ext uri="{BB962C8B-B14F-4D97-AF65-F5344CB8AC3E}">
        <p14:creationId xmlns:p14="http://schemas.microsoft.com/office/powerpoint/2010/main" val="1242975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B4AEC1-3378-7644-A0AA-8A13E0D2BE49}" type="slidenum">
              <a:rPr lang="en-US" smtClean="0"/>
              <a:t>10</a:t>
            </a:fld>
            <a:endParaRPr lang="en-US" dirty="0"/>
          </a:p>
        </p:txBody>
      </p:sp>
    </p:spTree>
    <p:extLst>
      <p:ext uri="{BB962C8B-B14F-4D97-AF65-F5344CB8AC3E}">
        <p14:creationId xmlns:p14="http://schemas.microsoft.com/office/powerpoint/2010/main" val="607999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019DF-0BFA-FB48-901F-1000C1C93F0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57B10F6B-7C55-A84C-B9EB-51C6DA67F8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D6DDE91-90B9-C84A-8D65-10E122018BB6}"/>
              </a:ext>
            </a:extLst>
          </p:cNvPr>
          <p:cNvSpPr>
            <a:spLocks noGrp="1"/>
          </p:cNvSpPr>
          <p:nvPr>
            <p:ph type="dt" sz="half" idx="10"/>
          </p:nvPr>
        </p:nvSpPr>
        <p:spPr/>
        <p:txBody>
          <a:bodyPr/>
          <a:lstStyle/>
          <a:p>
            <a:fld id="{E9CD93D4-0B55-8245-9045-C51EC97D1003}" type="datetimeFigureOut">
              <a:rPr lang="en-US" smtClean="0"/>
              <a:t>8/22/20</a:t>
            </a:fld>
            <a:endParaRPr lang="en-US" dirty="0"/>
          </a:p>
        </p:txBody>
      </p:sp>
      <p:sp>
        <p:nvSpPr>
          <p:cNvPr id="5" name="Footer Placeholder 4">
            <a:extLst>
              <a:ext uri="{FF2B5EF4-FFF2-40B4-BE49-F238E27FC236}">
                <a16:creationId xmlns:a16="http://schemas.microsoft.com/office/drawing/2014/main" id="{ED79E286-B182-A149-AC08-8508EAD4E7A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57A720D-58F0-C04C-80DF-8F7DC9FF8973}"/>
              </a:ext>
            </a:extLst>
          </p:cNvPr>
          <p:cNvSpPr>
            <a:spLocks noGrp="1"/>
          </p:cNvSpPr>
          <p:nvPr>
            <p:ph type="sldNum" sz="quarter" idx="12"/>
          </p:nvPr>
        </p:nvSpPr>
        <p:spPr/>
        <p:txBody>
          <a:bodyPr/>
          <a:lstStyle/>
          <a:p>
            <a:fld id="{6A210E97-A746-C24F-A6E7-8753BEBE375B}" type="slidenum">
              <a:rPr lang="en-US" smtClean="0"/>
              <a:t>‹#›</a:t>
            </a:fld>
            <a:endParaRPr lang="en-US" dirty="0"/>
          </a:p>
        </p:txBody>
      </p:sp>
    </p:spTree>
    <p:extLst>
      <p:ext uri="{BB962C8B-B14F-4D97-AF65-F5344CB8AC3E}">
        <p14:creationId xmlns:p14="http://schemas.microsoft.com/office/powerpoint/2010/main" val="36224353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D8DFA-E87B-554A-8D05-99FF29E58DF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5ABFC4A-99BB-AB46-95CD-E0FBF221E9C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6010389-0E87-8548-AC08-7F8A497CE035}"/>
              </a:ext>
            </a:extLst>
          </p:cNvPr>
          <p:cNvSpPr>
            <a:spLocks noGrp="1"/>
          </p:cNvSpPr>
          <p:nvPr>
            <p:ph type="dt" sz="half" idx="10"/>
          </p:nvPr>
        </p:nvSpPr>
        <p:spPr/>
        <p:txBody>
          <a:bodyPr/>
          <a:lstStyle/>
          <a:p>
            <a:fld id="{E9CD93D4-0B55-8245-9045-C51EC97D1003}" type="datetimeFigureOut">
              <a:rPr lang="en-US" smtClean="0"/>
              <a:t>8/22/20</a:t>
            </a:fld>
            <a:endParaRPr lang="en-US" dirty="0"/>
          </a:p>
        </p:txBody>
      </p:sp>
      <p:sp>
        <p:nvSpPr>
          <p:cNvPr id="5" name="Footer Placeholder 4">
            <a:extLst>
              <a:ext uri="{FF2B5EF4-FFF2-40B4-BE49-F238E27FC236}">
                <a16:creationId xmlns:a16="http://schemas.microsoft.com/office/drawing/2014/main" id="{E6FBAAF0-22F5-9C49-B4A3-29A731EA3B6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773E3E6-6B23-F94D-AD42-6674F1502FA8}"/>
              </a:ext>
            </a:extLst>
          </p:cNvPr>
          <p:cNvSpPr>
            <a:spLocks noGrp="1"/>
          </p:cNvSpPr>
          <p:nvPr>
            <p:ph type="sldNum" sz="quarter" idx="12"/>
          </p:nvPr>
        </p:nvSpPr>
        <p:spPr/>
        <p:txBody>
          <a:bodyPr/>
          <a:lstStyle/>
          <a:p>
            <a:fld id="{6A210E97-A746-C24F-A6E7-8753BEBE375B}" type="slidenum">
              <a:rPr lang="en-US" smtClean="0"/>
              <a:t>‹#›</a:t>
            </a:fld>
            <a:endParaRPr lang="en-US" dirty="0"/>
          </a:p>
        </p:txBody>
      </p:sp>
    </p:spTree>
    <p:extLst>
      <p:ext uri="{BB962C8B-B14F-4D97-AF65-F5344CB8AC3E}">
        <p14:creationId xmlns:p14="http://schemas.microsoft.com/office/powerpoint/2010/main" val="297569648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DC4834-F97E-514C-AC21-241647D2816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7BEC1D8-FD97-EE44-A978-798AFF88116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A1FCCAD-2B15-1148-BE4D-44B49E4909AB}"/>
              </a:ext>
            </a:extLst>
          </p:cNvPr>
          <p:cNvSpPr>
            <a:spLocks noGrp="1"/>
          </p:cNvSpPr>
          <p:nvPr>
            <p:ph type="dt" sz="half" idx="10"/>
          </p:nvPr>
        </p:nvSpPr>
        <p:spPr/>
        <p:txBody>
          <a:bodyPr/>
          <a:lstStyle/>
          <a:p>
            <a:fld id="{E9CD93D4-0B55-8245-9045-C51EC97D1003}" type="datetimeFigureOut">
              <a:rPr lang="en-US" smtClean="0"/>
              <a:t>8/22/20</a:t>
            </a:fld>
            <a:endParaRPr lang="en-US" dirty="0"/>
          </a:p>
        </p:txBody>
      </p:sp>
      <p:sp>
        <p:nvSpPr>
          <p:cNvPr id="5" name="Footer Placeholder 4">
            <a:extLst>
              <a:ext uri="{FF2B5EF4-FFF2-40B4-BE49-F238E27FC236}">
                <a16:creationId xmlns:a16="http://schemas.microsoft.com/office/drawing/2014/main" id="{9C5CA9E7-CD02-6646-828E-5D3BE27A671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A047104-1606-1B4C-9CA4-E6DAE2CD793F}"/>
              </a:ext>
            </a:extLst>
          </p:cNvPr>
          <p:cNvSpPr>
            <a:spLocks noGrp="1"/>
          </p:cNvSpPr>
          <p:nvPr>
            <p:ph type="sldNum" sz="quarter" idx="12"/>
          </p:nvPr>
        </p:nvSpPr>
        <p:spPr/>
        <p:txBody>
          <a:bodyPr/>
          <a:lstStyle/>
          <a:p>
            <a:fld id="{6A210E97-A746-C24F-A6E7-8753BEBE375B}" type="slidenum">
              <a:rPr lang="en-US" smtClean="0"/>
              <a:t>‹#›</a:t>
            </a:fld>
            <a:endParaRPr lang="en-US" dirty="0"/>
          </a:p>
        </p:txBody>
      </p:sp>
    </p:spTree>
    <p:extLst>
      <p:ext uri="{BB962C8B-B14F-4D97-AF65-F5344CB8AC3E}">
        <p14:creationId xmlns:p14="http://schemas.microsoft.com/office/powerpoint/2010/main" val="370317508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254BB-C41A-9548-B9FD-F7A6DEA25B2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7557B88-D346-B44E-AB45-629F5D42E10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169CBB8-D54A-2741-8E2D-A52F6A2F4881}"/>
              </a:ext>
            </a:extLst>
          </p:cNvPr>
          <p:cNvSpPr>
            <a:spLocks noGrp="1"/>
          </p:cNvSpPr>
          <p:nvPr>
            <p:ph type="dt" sz="half" idx="10"/>
          </p:nvPr>
        </p:nvSpPr>
        <p:spPr/>
        <p:txBody>
          <a:bodyPr/>
          <a:lstStyle/>
          <a:p>
            <a:fld id="{E9CD93D4-0B55-8245-9045-C51EC97D1003}" type="datetimeFigureOut">
              <a:rPr lang="en-US" smtClean="0"/>
              <a:t>8/22/20</a:t>
            </a:fld>
            <a:endParaRPr lang="en-US" dirty="0"/>
          </a:p>
        </p:txBody>
      </p:sp>
      <p:sp>
        <p:nvSpPr>
          <p:cNvPr id="5" name="Footer Placeholder 4">
            <a:extLst>
              <a:ext uri="{FF2B5EF4-FFF2-40B4-BE49-F238E27FC236}">
                <a16:creationId xmlns:a16="http://schemas.microsoft.com/office/drawing/2014/main" id="{D1A40B5D-C0A1-4A4E-B1A8-65E7CC993F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2577E86-2517-834D-88DB-8A30EC497206}"/>
              </a:ext>
            </a:extLst>
          </p:cNvPr>
          <p:cNvSpPr>
            <a:spLocks noGrp="1"/>
          </p:cNvSpPr>
          <p:nvPr>
            <p:ph type="sldNum" sz="quarter" idx="12"/>
          </p:nvPr>
        </p:nvSpPr>
        <p:spPr/>
        <p:txBody>
          <a:bodyPr/>
          <a:lstStyle/>
          <a:p>
            <a:fld id="{6A210E97-A746-C24F-A6E7-8753BEBE375B}" type="slidenum">
              <a:rPr lang="en-US" smtClean="0"/>
              <a:t>‹#›</a:t>
            </a:fld>
            <a:endParaRPr lang="en-US" dirty="0"/>
          </a:p>
        </p:txBody>
      </p:sp>
    </p:spTree>
    <p:extLst>
      <p:ext uri="{BB962C8B-B14F-4D97-AF65-F5344CB8AC3E}">
        <p14:creationId xmlns:p14="http://schemas.microsoft.com/office/powerpoint/2010/main" val="183415057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F5685-1BF3-0F41-B337-F22BBFE0DE8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8DF1C70-FEEF-AC48-AF56-75FA55B71D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9EEB801-1274-124A-9AAB-543950A45356}"/>
              </a:ext>
            </a:extLst>
          </p:cNvPr>
          <p:cNvSpPr>
            <a:spLocks noGrp="1"/>
          </p:cNvSpPr>
          <p:nvPr>
            <p:ph type="dt" sz="half" idx="10"/>
          </p:nvPr>
        </p:nvSpPr>
        <p:spPr/>
        <p:txBody>
          <a:bodyPr/>
          <a:lstStyle/>
          <a:p>
            <a:fld id="{E9CD93D4-0B55-8245-9045-C51EC97D1003}" type="datetimeFigureOut">
              <a:rPr lang="en-US" smtClean="0"/>
              <a:t>8/22/20</a:t>
            </a:fld>
            <a:endParaRPr lang="en-US" dirty="0"/>
          </a:p>
        </p:txBody>
      </p:sp>
      <p:sp>
        <p:nvSpPr>
          <p:cNvPr id="5" name="Footer Placeholder 4">
            <a:extLst>
              <a:ext uri="{FF2B5EF4-FFF2-40B4-BE49-F238E27FC236}">
                <a16:creationId xmlns:a16="http://schemas.microsoft.com/office/drawing/2014/main" id="{2178A872-FFD3-BE45-A8D9-9684D24C3BE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064904D-64A4-DB4C-A420-4C52BDF7BC3C}"/>
              </a:ext>
            </a:extLst>
          </p:cNvPr>
          <p:cNvSpPr>
            <a:spLocks noGrp="1"/>
          </p:cNvSpPr>
          <p:nvPr>
            <p:ph type="sldNum" sz="quarter" idx="12"/>
          </p:nvPr>
        </p:nvSpPr>
        <p:spPr/>
        <p:txBody>
          <a:bodyPr/>
          <a:lstStyle/>
          <a:p>
            <a:fld id="{6A210E97-A746-C24F-A6E7-8753BEBE375B}" type="slidenum">
              <a:rPr lang="en-US" smtClean="0"/>
              <a:t>‹#›</a:t>
            </a:fld>
            <a:endParaRPr lang="en-US" dirty="0"/>
          </a:p>
        </p:txBody>
      </p:sp>
    </p:spTree>
    <p:extLst>
      <p:ext uri="{BB962C8B-B14F-4D97-AF65-F5344CB8AC3E}">
        <p14:creationId xmlns:p14="http://schemas.microsoft.com/office/powerpoint/2010/main" val="416550296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00731-12BF-AA47-8876-36751B259C2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24152BD-7BE1-F949-B1EC-0655EF38F1A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BD97BA2-D7D3-634A-94BF-E61F25CCC8F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BDF3607-8983-1A46-A74C-E9E9C89AB9FD}"/>
              </a:ext>
            </a:extLst>
          </p:cNvPr>
          <p:cNvSpPr>
            <a:spLocks noGrp="1"/>
          </p:cNvSpPr>
          <p:nvPr>
            <p:ph type="dt" sz="half" idx="10"/>
          </p:nvPr>
        </p:nvSpPr>
        <p:spPr/>
        <p:txBody>
          <a:bodyPr/>
          <a:lstStyle/>
          <a:p>
            <a:fld id="{E9CD93D4-0B55-8245-9045-C51EC97D1003}" type="datetimeFigureOut">
              <a:rPr lang="en-US" smtClean="0"/>
              <a:t>8/22/20</a:t>
            </a:fld>
            <a:endParaRPr lang="en-US" dirty="0"/>
          </a:p>
        </p:txBody>
      </p:sp>
      <p:sp>
        <p:nvSpPr>
          <p:cNvPr id="6" name="Footer Placeholder 5">
            <a:extLst>
              <a:ext uri="{FF2B5EF4-FFF2-40B4-BE49-F238E27FC236}">
                <a16:creationId xmlns:a16="http://schemas.microsoft.com/office/drawing/2014/main" id="{848623CE-1CD1-4F49-BA6C-387FFCE0DCE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CBEAB6D-9AF3-E943-AF9C-C647D95BEE53}"/>
              </a:ext>
            </a:extLst>
          </p:cNvPr>
          <p:cNvSpPr>
            <a:spLocks noGrp="1"/>
          </p:cNvSpPr>
          <p:nvPr>
            <p:ph type="sldNum" sz="quarter" idx="12"/>
          </p:nvPr>
        </p:nvSpPr>
        <p:spPr/>
        <p:txBody>
          <a:bodyPr/>
          <a:lstStyle/>
          <a:p>
            <a:fld id="{6A210E97-A746-C24F-A6E7-8753BEBE375B}" type="slidenum">
              <a:rPr lang="en-US" smtClean="0"/>
              <a:t>‹#›</a:t>
            </a:fld>
            <a:endParaRPr lang="en-US" dirty="0"/>
          </a:p>
        </p:txBody>
      </p:sp>
    </p:spTree>
    <p:extLst>
      <p:ext uri="{BB962C8B-B14F-4D97-AF65-F5344CB8AC3E}">
        <p14:creationId xmlns:p14="http://schemas.microsoft.com/office/powerpoint/2010/main" val="75436562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9F37B-2FC5-0348-ACC4-2D05C691960C}"/>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BABDADB-DCFE-BD40-AE79-0DF68EB8A7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CD9A060-93AA-544E-822A-184E49B60C9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0388DCBA-4943-2D49-BC07-6C2A6E58ED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419203B-782E-F444-A219-4B386D64373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A72BAD8-B34C-8940-A0F3-62F93EB5CF4D}"/>
              </a:ext>
            </a:extLst>
          </p:cNvPr>
          <p:cNvSpPr>
            <a:spLocks noGrp="1"/>
          </p:cNvSpPr>
          <p:nvPr>
            <p:ph type="dt" sz="half" idx="10"/>
          </p:nvPr>
        </p:nvSpPr>
        <p:spPr/>
        <p:txBody>
          <a:bodyPr/>
          <a:lstStyle/>
          <a:p>
            <a:fld id="{E9CD93D4-0B55-8245-9045-C51EC97D1003}" type="datetimeFigureOut">
              <a:rPr lang="en-US" smtClean="0"/>
              <a:t>8/22/20</a:t>
            </a:fld>
            <a:endParaRPr lang="en-US" dirty="0"/>
          </a:p>
        </p:txBody>
      </p:sp>
      <p:sp>
        <p:nvSpPr>
          <p:cNvPr id="8" name="Footer Placeholder 7">
            <a:extLst>
              <a:ext uri="{FF2B5EF4-FFF2-40B4-BE49-F238E27FC236}">
                <a16:creationId xmlns:a16="http://schemas.microsoft.com/office/drawing/2014/main" id="{B1D2083F-023D-084B-80EE-DA870E50576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19C5BC9-D367-E643-A746-670837A6E9FB}"/>
              </a:ext>
            </a:extLst>
          </p:cNvPr>
          <p:cNvSpPr>
            <a:spLocks noGrp="1"/>
          </p:cNvSpPr>
          <p:nvPr>
            <p:ph type="sldNum" sz="quarter" idx="12"/>
          </p:nvPr>
        </p:nvSpPr>
        <p:spPr/>
        <p:txBody>
          <a:bodyPr/>
          <a:lstStyle/>
          <a:p>
            <a:fld id="{6A210E97-A746-C24F-A6E7-8753BEBE375B}" type="slidenum">
              <a:rPr lang="en-US" smtClean="0"/>
              <a:t>‹#›</a:t>
            </a:fld>
            <a:endParaRPr lang="en-US" dirty="0"/>
          </a:p>
        </p:txBody>
      </p:sp>
    </p:spTree>
    <p:extLst>
      <p:ext uri="{BB962C8B-B14F-4D97-AF65-F5344CB8AC3E}">
        <p14:creationId xmlns:p14="http://schemas.microsoft.com/office/powerpoint/2010/main" val="15181191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A267D-E5FC-084B-9FC3-D7FF94EAED1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4501681-4670-7B4C-B7A3-7FE8BFB2DD0B}"/>
              </a:ext>
            </a:extLst>
          </p:cNvPr>
          <p:cNvSpPr>
            <a:spLocks noGrp="1"/>
          </p:cNvSpPr>
          <p:nvPr>
            <p:ph type="dt" sz="half" idx="10"/>
          </p:nvPr>
        </p:nvSpPr>
        <p:spPr/>
        <p:txBody>
          <a:bodyPr/>
          <a:lstStyle/>
          <a:p>
            <a:fld id="{E9CD93D4-0B55-8245-9045-C51EC97D1003}" type="datetimeFigureOut">
              <a:rPr lang="en-US" smtClean="0"/>
              <a:t>8/22/20</a:t>
            </a:fld>
            <a:endParaRPr lang="en-US" dirty="0"/>
          </a:p>
        </p:txBody>
      </p:sp>
      <p:sp>
        <p:nvSpPr>
          <p:cNvPr id="4" name="Footer Placeholder 3">
            <a:extLst>
              <a:ext uri="{FF2B5EF4-FFF2-40B4-BE49-F238E27FC236}">
                <a16:creationId xmlns:a16="http://schemas.microsoft.com/office/drawing/2014/main" id="{C82DD10C-5428-E041-A3E9-A3BE511EA3E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5BA4B66-4082-574B-B2E1-FCF37806EB0D}"/>
              </a:ext>
            </a:extLst>
          </p:cNvPr>
          <p:cNvSpPr>
            <a:spLocks noGrp="1"/>
          </p:cNvSpPr>
          <p:nvPr>
            <p:ph type="sldNum" sz="quarter" idx="12"/>
          </p:nvPr>
        </p:nvSpPr>
        <p:spPr/>
        <p:txBody>
          <a:bodyPr/>
          <a:lstStyle/>
          <a:p>
            <a:fld id="{6A210E97-A746-C24F-A6E7-8753BEBE375B}" type="slidenum">
              <a:rPr lang="en-US" smtClean="0"/>
              <a:t>‹#›</a:t>
            </a:fld>
            <a:endParaRPr lang="en-US" dirty="0"/>
          </a:p>
        </p:txBody>
      </p:sp>
    </p:spTree>
    <p:extLst>
      <p:ext uri="{BB962C8B-B14F-4D97-AF65-F5344CB8AC3E}">
        <p14:creationId xmlns:p14="http://schemas.microsoft.com/office/powerpoint/2010/main" val="45145350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9F1A5C-B3DE-6743-BA38-6D6919E856F1}"/>
              </a:ext>
            </a:extLst>
          </p:cNvPr>
          <p:cNvSpPr>
            <a:spLocks noGrp="1"/>
          </p:cNvSpPr>
          <p:nvPr>
            <p:ph type="dt" sz="half" idx="10"/>
          </p:nvPr>
        </p:nvSpPr>
        <p:spPr/>
        <p:txBody>
          <a:bodyPr/>
          <a:lstStyle/>
          <a:p>
            <a:fld id="{E9CD93D4-0B55-8245-9045-C51EC97D1003}" type="datetimeFigureOut">
              <a:rPr lang="en-US" smtClean="0"/>
              <a:t>8/22/20</a:t>
            </a:fld>
            <a:endParaRPr lang="en-US" dirty="0"/>
          </a:p>
        </p:txBody>
      </p:sp>
      <p:sp>
        <p:nvSpPr>
          <p:cNvPr id="3" name="Footer Placeholder 2">
            <a:extLst>
              <a:ext uri="{FF2B5EF4-FFF2-40B4-BE49-F238E27FC236}">
                <a16:creationId xmlns:a16="http://schemas.microsoft.com/office/drawing/2014/main" id="{587FF557-F941-164C-928C-7218317F052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033D4F1-A847-174C-AA9F-790D6F6A0F14}"/>
              </a:ext>
            </a:extLst>
          </p:cNvPr>
          <p:cNvSpPr>
            <a:spLocks noGrp="1"/>
          </p:cNvSpPr>
          <p:nvPr>
            <p:ph type="sldNum" sz="quarter" idx="12"/>
          </p:nvPr>
        </p:nvSpPr>
        <p:spPr/>
        <p:txBody>
          <a:bodyPr/>
          <a:lstStyle/>
          <a:p>
            <a:fld id="{6A210E97-A746-C24F-A6E7-8753BEBE375B}" type="slidenum">
              <a:rPr lang="en-US" smtClean="0"/>
              <a:t>‹#›</a:t>
            </a:fld>
            <a:endParaRPr lang="en-US" dirty="0"/>
          </a:p>
        </p:txBody>
      </p:sp>
    </p:spTree>
    <p:extLst>
      <p:ext uri="{BB962C8B-B14F-4D97-AF65-F5344CB8AC3E}">
        <p14:creationId xmlns:p14="http://schemas.microsoft.com/office/powerpoint/2010/main" val="407486581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52176-5C7D-5541-9506-4F7A1AD4FCD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06C6184-075E-C744-98F0-6846DA1AFF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745CDEE-0191-1F49-8A18-33A8F4695B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081400E-D211-AB48-8706-C2D28A0B0C3F}"/>
              </a:ext>
            </a:extLst>
          </p:cNvPr>
          <p:cNvSpPr>
            <a:spLocks noGrp="1"/>
          </p:cNvSpPr>
          <p:nvPr>
            <p:ph type="dt" sz="half" idx="10"/>
          </p:nvPr>
        </p:nvSpPr>
        <p:spPr/>
        <p:txBody>
          <a:bodyPr/>
          <a:lstStyle/>
          <a:p>
            <a:fld id="{E9CD93D4-0B55-8245-9045-C51EC97D1003}" type="datetimeFigureOut">
              <a:rPr lang="en-US" smtClean="0"/>
              <a:t>8/22/20</a:t>
            </a:fld>
            <a:endParaRPr lang="en-US" dirty="0"/>
          </a:p>
        </p:txBody>
      </p:sp>
      <p:sp>
        <p:nvSpPr>
          <p:cNvPr id="6" name="Footer Placeholder 5">
            <a:extLst>
              <a:ext uri="{FF2B5EF4-FFF2-40B4-BE49-F238E27FC236}">
                <a16:creationId xmlns:a16="http://schemas.microsoft.com/office/drawing/2014/main" id="{B32FBD90-E5F3-8544-8A6E-AD56467A654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075BA7B-3522-E343-AA7F-CCD424B2651B}"/>
              </a:ext>
            </a:extLst>
          </p:cNvPr>
          <p:cNvSpPr>
            <a:spLocks noGrp="1"/>
          </p:cNvSpPr>
          <p:nvPr>
            <p:ph type="sldNum" sz="quarter" idx="12"/>
          </p:nvPr>
        </p:nvSpPr>
        <p:spPr/>
        <p:txBody>
          <a:bodyPr/>
          <a:lstStyle/>
          <a:p>
            <a:fld id="{6A210E97-A746-C24F-A6E7-8753BEBE375B}" type="slidenum">
              <a:rPr lang="en-US" smtClean="0"/>
              <a:t>‹#›</a:t>
            </a:fld>
            <a:endParaRPr lang="en-US" dirty="0"/>
          </a:p>
        </p:txBody>
      </p:sp>
    </p:spTree>
    <p:extLst>
      <p:ext uri="{BB962C8B-B14F-4D97-AF65-F5344CB8AC3E}">
        <p14:creationId xmlns:p14="http://schemas.microsoft.com/office/powerpoint/2010/main" val="316413688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36ECA-B2AA-3B49-A105-441E6D433F2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754C6CA-00D2-4143-B4FE-693659503D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E0EAC16-A09F-BE42-AEE5-0E3CA7AC15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6B607D1-F178-CA46-A847-F004FF54BED0}"/>
              </a:ext>
            </a:extLst>
          </p:cNvPr>
          <p:cNvSpPr>
            <a:spLocks noGrp="1"/>
          </p:cNvSpPr>
          <p:nvPr>
            <p:ph type="dt" sz="half" idx="10"/>
          </p:nvPr>
        </p:nvSpPr>
        <p:spPr/>
        <p:txBody>
          <a:bodyPr/>
          <a:lstStyle/>
          <a:p>
            <a:fld id="{E9CD93D4-0B55-8245-9045-C51EC97D1003}" type="datetimeFigureOut">
              <a:rPr lang="en-US" smtClean="0"/>
              <a:t>8/22/20</a:t>
            </a:fld>
            <a:endParaRPr lang="en-US" dirty="0"/>
          </a:p>
        </p:txBody>
      </p:sp>
      <p:sp>
        <p:nvSpPr>
          <p:cNvPr id="6" name="Footer Placeholder 5">
            <a:extLst>
              <a:ext uri="{FF2B5EF4-FFF2-40B4-BE49-F238E27FC236}">
                <a16:creationId xmlns:a16="http://schemas.microsoft.com/office/drawing/2014/main" id="{86153E6A-87C6-AC46-BA74-6CB02AD9B81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A7C0C54-EEFF-8743-9810-52242A294B03}"/>
              </a:ext>
            </a:extLst>
          </p:cNvPr>
          <p:cNvSpPr>
            <a:spLocks noGrp="1"/>
          </p:cNvSpPr>
          <p:nvPr>
            <p:ph type="sldNum" sz="quarter" idx="12"/>
          </p:nvPr>
        </p:nvSpPr>
        <p:spPr/>
        <p:txBody>
          <a:bodyPr/>
          <a:lstStyle/>
          <a:p>
            <a:fld id="{6A210E97-A746-C24F-A6E7-8753BEBE375B}" type="slidenum">
              <a:rPr lang="en-US" smtClean="0"/>
              <a:t>‹#›</a:t>
            </a:fld>
            <a:endParaRPr lang="en-US" dirty="0"/>
          </a:p>
        </p:txBody>
      </p:sp>
    </p:spTree>
    <p:extLst>
      <p:ext uri="{BB962C8B-B14F-4D97-AF65-F5344CB8AC3E}">
        <p14:creationId xmlns:p14="http://schemas.microsoft.com/office/powerpoint/2010/main" val="316512340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95C820-6240-6449-9534-75B55FE3D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89EF5DF-F380-A04A-AB7F-F73DF36813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EAC3CF0-C63A-7D45-A965-8C4BC24E06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CD93D4-0B55-8245-9045-C51EC97D1003}" type="datetimeFigureOut">
              <a:rPr lang="en-US" smtClean="0"/>
              <a:t>8/22/20</a:t>
            </a:fld>
            <a:endParaRPr lang="en-US" dirty="0"/>
          </a:p>
        </p:txBody>
      </p:sp>
      <p:sp>
        <p:nvSpPr>
          <p:cNvPr id="5" name="Footer Placeholder 4">
            <a:extLst>
              <a:ext uri="{FF2B5EF4-FFF2-40B4-BE49-F238E27FC236}">
                <a16:creationId xmlns:a16="http://schemas.microsoft.com/office/drawing/2014/main" id="{4967B16E-CDA3-704B-9CA1-8B840B0C5C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5567F76-87C9-BC4C-ACF9-7E130C1CA7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210E97-A746-C24F-A6E7-8753BEBE375B}" type="slidenum">
              <a:rPr lang="en-US" smtClean="0"/>
              <a:t>‹#›</a:t>
            </a:fld>
            <a:endParaRPr lang="en-US" dirty="0"/>
          </a:p>
        </p:txBody>
      </p:sp>
    </p:spTree>
    <p:extLst>
      <p:ext uri="{BB962C8B-B14F-4D97-AF65-F5344CB8AC3E}">
        <p14:creationId xmlns:p14="http://schemas.microsoft.com/office/powerpoint/2010/main" val="30669751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2.png"/><Relationship Id="rId2" Type="http://schemas.microsoft.com/office/2007/relationships/media" Target="../media/media5.m4a"/><Relationship Id="rId1" Type="http://schemas.openxmlformats.org/officeDocument/2006/relationships/video" Target="https://www.youtube.com/embed/sFo-9H-lZlk?feature=oembed" TargetMode="External"/><Relationship Id="rId6" Type="http://schemas.openxmlformats.org/officeDocument/2006/relationships/image" Target="../media/image5.jpe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notesSlide" Target="../notesSlides/notesSlide6.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98F2348-D2CC-2545-B975-A8087BA01499}"/>
              </a:ext>
            </a:extLst>
          </p:cNvPr>
          <p:cNvSpPr>
            <a:spLocks noGrp="1"/>
          </p:cNvSpPr>
          <p:nvPr>
            <p:ph type="ctrTitle"/>
          </p:nvPr>
        </p:nvSpPr>
        <p:spPr>
          <a:xfrm>
            <a:off x="640079" y="2053641"/>
            <a:ext cx="3669161" cy="2760098"/>
          </a:xfrm>
        </p:spPr>
        <p:txBody>
          <a:bodyPr vert="horz" lIns="91440" tIns="45720" rIns="91440" bIns="45720" rtlCol="0" anchor="ctr">
            <a:normAutofit/>
          </a:bodyPr>
          <a:lstStyle/>
          <a:p>
            <a:r>
              <a:rPr lang="en-US" sz="5400" kern="1200" dirty="0">
                <a:solidFill>
                  <a:srgbClr val="FFFFFF"/>
                </a:solidFill>
                <a:effectLst>
                  <a:outerShdw blurRad="50800" dist="38100" dir="8100000" algn="tr" rotWithShape="0">
                    <a:prstClr val="black">
                      <a:alpha val="40000"/>
                    </a:prstClr>
                  </a:outerShdw>
                </a:effectLst>
                <a:latin typeface="Footlight MT Light" panose="0204060206030A020304" pitchFamily="18" charset="77"/>
              </a:rPr>
              <a:t>Welcome to Week Four</a:t>
            </a:r>
          </a:p>
        </p:txBody>
      </p:sp>
      <p:sp>
        <p:nvSpPr>
          <p:cNvPr id="7" name="Subtitle 6">
            <a:extLst>
              <a:ext uri="{FF2B5EF4-FFF2-40B4-BE49-F238E27FC236}">
                <a16:creationId xmlns:a16="http://schemas.microsoft.com/office/drawing/2014/main" id="{1981C0EB-4F5B-8747-99CF-56C19A4028D8}"/>
              </a:ext>
            </a:extLst>
          </p:cNvPr>
          <p:cNvSpPr>
            <a:spLocks noGrp="1"/>
          </p:cNvSpPr>
          <p:nvPr>
            <p:ph type="subTitle" idx="1"/>
          </p:nvPr>
        </p:nvSpPr>
        <p:spPr>
          <a:xfrm>
            <a:off x="6090574" y="801866"/>
            <a:ext cx="5306084" cy="5230634"/>
          </a:xfrm>
        </p:spPr>
        <p:txBody>
          <a:bodyPr vert="horz" lIns="91440" tIns="45720" rIns="91440" bIns="45720" rtlCol="0" anchor="ctr">
            <a:normAutofit/>
          </a:bodyPr>
          <a:lstStyle/>
          <a:p>
            <a:pPr indent="-228600" algn="l">
              <a:buFont typeface="Arial" panose="020B0604020202020204" pitchFamily="34" charset="0"/>
              <a:buChar char="•"/>
            </a:pPr>
            <a:endParaRPr lang="en-US" sz="3200" dirty="0">
              <a:solidFill>
                <a:srgbClr val="000000"/>
              </a:solidFill>
              <a:latin typeface="Footlight MT Light" panose="0204060206030A020304" pitchFamily="18" charset="77"/>
            </a:endParaRPr>
          </a:p>
          <a:p>
            <a:r>
              <a:rPr lang="en-US" sz="3200" dirty="0">
                <a:solidFill>
                  <a:srgbClr val="000000"/>
                </a:solidFill>
                <a:latin typeface="Footlight MT Light" panose="0204060206030A020304" pitchFamily="18" charset="77"/>
              </a:rPr>
              <a:t>Come Holy Spirit,</a:t>
            </a:r>
            <a:br>
              <a:rPr lang="en-US" sz="3200" dirty="0">
                <a:solidFill>
                  <a:srgbClr val="000000"/>
                </a:solidFill>
                <a:latin typeface="Footlight MT Light" panose="0204060206030A020304" pitchFamily="18" charset="77"/>
              </a:rPr>
            </a:br>
            <a:r>
              <a:rPr lang="en-US" sz="3200" dirty="0">
                <a:solidFill>
                  <a:srgbClr val="000000"/>
                </a:solidFill>
                <a:latin typeface="Footlight MT Light" panose="0204060206030A020304" pitchFamily="18" charset="77"/>
              </a:rPr>
              <a:t>fill the hearts of your faithful</a:t>
            </a:r>
            <a:br>
              <a:rPr lang="en-US" sz="3200" dirty="0">
                <a:solidFill>
                  <a:srgbClr val="000000"/>
                </a:solidFill>
                <a:latin typeface="Footlight MT Light" panose="0204060206030A020304" pitchFamily="18" charset="77"/>
              </a:rPr>
            </a:br>
            <a:r>
              <a:rPr lang="en-US" sz="3200" dirty="0">
                <a:solidFill>
                  <a:srgbClr val="000000"/>
                </a:solidFill>
                <a:latin typeface="Footlight MT Light" panose="0204060206030A020304" pitchFamily="18" charset="77"/>
              </a:rPr>
              <a:t>and kindle in them the fire of your love</a:t>
            </a:r>
          </a:p>
          <a:p>
            <a:pPr indent="-228600" algn="l">
              <a:buFont typeface="Arial" panose="020B0604020202020204" pitchFamily="34" charset="0"/>
              <a:buChar char="•"/>
            </a:pPr>
            <a:endParaRPr lang="en-US" sz="3200" dirty="0">
              <a:solidFill>
                <a:srgbClr val="000000"/>
              </a:solidFill>
              <a:latin typeface="Footlight MT Light" panose="0204060206030A020304" pitchFamily="18" charset="77"/>
            </a:endParaRPr>
          </a:p>
        </p:txBody>
      </p:sp>
      <p:pic>
        <p:nvPicPr>
          <p:cNvPr id="4" name="Welcome to Week 4" descr="Welcome to Week 4">
            <a:hlinkClick r:id="" action="ppaction://media"/>
            <a:extLst>
              <a:ext uri="{FF2B5EF4-FFF2-40B4-BE49-F238E27FC236}">
                <a16:creationId xmlns:a16="http://schemas.microsoft.com/office/drawing/2014/main" id="{7BAB1718-46D5-454E-BA7F-142BFA53E5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74451" y="5626100"/>
            <a:ext cx="812800" cy="812800"/>
          </a:xfrm>
          <a:prstGeom prst="rect">
            <a:avLst/>
          </a:prstGeom>
        </p:spPr>
      </p:pic>
    </p:spTree>
    <p:extLst>
      <p:ext uri="{BB962C8B-B14F-4D97-AF65-F5344CB8AC3E}">
        <p14:creationId xmlns:p14="http://schemas.microsoft.com/office/powerpoint/2010/main" val="145685432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5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647C0FC-17C9-B543-8DE2-A7A28B3C2455}"/>
              </a:ext>
            </a:extLst>
          </p:cNvPr>
          <p:cNvSpPr>
            <a:spLocks noGrp="1"/>
          </p:cNvSpPr>
          <p:nvPr>
            <p:ph type="title"/>
          </p:nvPr>
        </p:nvSpPr>
        <p:spPr>
          <a:xfrm>
            <a:off x="1179226" y="826680"/>
            <a:ext cx="9833548" cy="1325563"/>
          </a:xfrm>
        </p:spPr>
        <p:txBody>
          <a:bodyPr vert="horz" lIns="91440" tIns="45720" rIns="91440" bIns="45720" rtlCol="0" anchor="ctr">
            <a:normAutofit/>
          </a:bodyPr>
          <a:lstStyle/>
          <a:p>
            <a:pPr algn="ctr"/>
            <a:r>
              <a:rPr lang="en-US" sz="4000" kern="1200">
                <a:solidFill>
                  <a:srgbClr val="FFFFFF"/>
                </a:solidFill>
                <a:latin typeface="+mj-lt"/>
                <a:ea typeface="+mj-ea"/>
                <a:cs typeface="+mj-cs"/>
              </a:rPr>
              <a:t>Rite of Confirmation </a:t>
            </a:r>
          </a:p>
        </p:txBody>
      </p:sp>
      <p:sp>
        <p:nvSpPr>
          <p:cNvPr id="3" name="Content Placeholder 2">
            <a:extLst>
              <a:ext uri="{FF2B5EF4-FFF2-40B4-BE49-F238E27FC236}">
                <a16:creationId xmlns:a16="http://schemas.microsoft.com/office/drawing/2014/main" id="{038D5B8E-D712-FF43-A075-AAA377E7C52C}"/>
              </a:ext>
            </a:extLst>
          </p:cNvPr>
          <p:cNvSpPr>
            <a:spLocks noGrp="1"/>
          </p:cNvSpPr>
          <p:nvPr>
            <p:ph sz="half" idx="1"/>
          </p:nvPr>
        </p:nvSpPr>
        <p:spPr>
          <a:xfrm>
            <a:off x="1179226" y="2753936"/>
            <a:ext cx="4699060" cy="3672990"/>
          </a:xfrm>
        </p:spPr>
        <p:txBody>
          <a:bodyPr vert="horz" lIns="91440" tIns="45720" rIns="91440" bIns="45720" rtlCol="0">
            <a:normAutofit/>
          </a:bodyPr>
          <a:lstStyle/>
          <a:p>
            <a:pPr marL="0" indent="0" algn="ctr">
              <a:buNone/>
            </a:pPr>
            <a:r>
              <a:rPr lang="en-US" sz="2400" b="1" dirty="0">
                <a:solidFill>
                  <a:srgbClr val="000000"/>
                </a:solidFill>
                <a:latin typeface="Footlight MT Light" panose="0204060206030A020304" pitchFamily="18" charset="77"/>
              </a:rPr>
              <a:t>The Sign of Peace</a:t>
            </a:r>
          </a:p>
          <a:p>
            <a:pPr marL="0" indent="0" algn="ctr">
              <a:buNone/>
            </a:pPr>
            <a:endParaRPr lang="en-US" sz="2400" dirty="0">
              <a:solidFill>
                <a:srgbClr val="000000"/>
              </a:solidFill>
              <a:latin typeface="Footlight MT Light" panose="0204060206030A020304" pitchFamily="18" charset="77"/>
            </a:endParaRPr>
          </a:p>
          <a:p>
            <a:pPr marL="0" indent="0" algn="ctr">
              <a:buNone/>
            </a:pPr>
            <a:r>
              <a:rPr lang="en-US" sz="2400" dirty="0">
                <a:solidFill>
                  <a:srgbClr val="000000"/>
                </a:solidFill>
                <a:latin typeface="Footlight MT Light" panose="0204060206030A020304" pitchFamily="18" charset="77"/>
              </a:rPr>
              <a:t>At the end of the rite, the bishop puts his hand on the side of the candidate’s face and says ‘Peace be with you’ and the candidate replies with ‘And with your spirit’, </a:t>
            </a:r>
            <a:r>
              <a:rPr lang="en-US" sz="2400" dirty="0" err="1">
                <a:solidFill>
                  <a:srgbClr val="000000"/>
                </a:solidFill>
                <a:latin typeface="Footlight MT Light" panose="0204060206030A020304" pitchFamily="18" charset="77"/>
              </a:rPr>
              <a:t>symbolising</a:t>
            </a:r>
            <a:r>
              <a:rPr lang="en-US" sz="2400" dirty="0">
                <a:solidFill>
                  <a:srgbClr val="000000"/>
                </a:solidFill>
                <a:latin typeface="Footlight MT Light" panose="0204060206030A020304" pitchFamily="18" charset="77"/>
              </a:rPr>
              <a:t> the candidate’s place within the Church community.</a:t>
            </a:r>
          </a:p>
        </p:txBody>
      </p:sp>
      <p:pic>
        <p:nvPicPr>
          <p:cNvPr id="7" name="Picture 6">
            <a:extLst>
              <a:ext uri="{FF2B5EF4-FFF2-40B4-BE49-F238E27FC236}">
                <a16:creationId xmlns:a16="http://schemas.microsoft.com/office/drawing/2014/main" id="{9E3B7E83-A6BD-3843-88DC-B95397BE51BC}"/>
              </a:ext>
            </a:extLst>
          </p:cNvPr>
          <p:cNvPicPr>
            <a:picLocks noChangeAspect="1"/>
          </p:cNvPicPr>
          <p:nvPr/>
        </p:nvPicPr>
        <p:blipFill>
          <a:blip r:embed="rId4"/>
          <a:stretch>
            <a:fillRect/>
          </a:stretch>
        </p:blipFill>
        <p:spPr>
          <a:xfrm>
            <a:off x="6095848" y="2694365"/>
            <a:ext cx="5105400" cy="2819400"/>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4123985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3B83954-65C2-694F-8EDF-295439F95F2F}"/>
              </a:ext>
            </a:extLst>
          </p:cNvPr>
          <p:cNvPicPr>
            <a:picLocks noGrp="1" noChangeAspect="1"/>
          </p:cNvPicPr>
          <p:nvPr>
            <p:ph idx="1"/>
          </p:nvPr>
        </p:nvPicPr>
        <p:blipFill rotWithShape="1">
          <a:blip r:embed="rId5"/>
          <a:srcRect b="18793"/>
          <a:stretch/>
        </p:blipFill>
        <p:spPr>
          <a:xfrm>
            <a:off x="20" y="206071"/>
            <a:ext cx="12191980" cy="4801868"/>
          </a:xfrm>
          <a:prstGeom prst="rect">
            <a:avLst/>
          </a:prstGeom>
        </p:spPr>
      </p:pic>
      <p:pic>
        <p:nvPicPr>
          <p:cNvPr id="9" name="Picture 11">
            <a:extLst>
              <a:ext uri="{FF2B5EF4-FFF2-40B4-BE49-F238E27FC236}">
                <a16:creationId xmlns:a16="http://schemas.microsoft.com/office/drawing/2014/main" id="{D266A5D8-E184-4E8F-9001-D6F41E3974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l="8235" t="20008" r="8214" b="59122"/>
          <a:stretch/>
        </p:blipFill>
        <p:spPr>
          <a:xfrm flipV="1">
            <a:off x="0" y="0"/>
            <a:ext cx="12191999" cy="1713062"/>
          </a:xfrm>
          <a:custGeom>
            <a:avLst/>
            <a:gdLst>
              <a:gd name="connsiteX0" fmla="*/ 0 w 12191999"/>
              <a:gd name="connsiteY0" fmla="*/ 1713062 h 1713062"/>
              <a:gd name="connsiteX1" fmla="*/ 12191999 w 12191999"/>
              <a:gd name="connsiteY1" fmla="*/ 1713062 h 1713062"/>
              <a:gd name="connsiteX2" fmla="*/ 12191999 w 12191999"/>
              <a:gd name="connsiteY2" fmla="*/ 0 h 1713062"/>
              <a:gd name="connsiteX3" fmla="*/ 0 w 12191999"/>
              <a:gd name="connsiteY3" fmla="*/ 0 h 1713062"/>
            </a:gdLst>
            <a:ahLst/>
            <a:cxnLst>
              <a:cxn ang="0">
                <a:pos x="connsiteX0" y="connsiteY0"/>
              </a:cxn>
              <a:cxn ang="0">
                <a:pos x="connsiteX1" y="connsiteY1"/>
              </a:cxn>
              <a:cxn ang="0">
                <a:pos x="connsiteX2" y="connsiteY2"/>
              </a:cxn>
              <a:cxn ang="0">
                <a:pos x="connsiteX3" y="connsiteY3"/>
              </a:cxn>
            </a:cxnLst>
            <a:rect l="l" t="t" r="r" b="b"/>
            <a:pathLst>
              <a:path w="12191999" h="1713062">
                <a:moveTo>
                  <a:pt x="0" y="1713062"/>
                </a:moveTo>
                <a:lnTo>
                  <a:pt x="12191999" y="1713062"/>
                </a:lnTo>
                <a:lnTo>
                  <a:pt x="12191999" y="0"/>
                </a:lnTo>
                <a:lnTo>
                  <a:pt x="0" y="0"/>
                </a:lnTo>
                <a:close/>
              </a:path>
            </a:pathLst>
          </a:custGeom>
        </p:spPr>
      </p:pic>
      <p:pic>
        <p:nvPicPr>
          <p:cNvPr id="14" name="Picture 13">
            <a:extLst>
              <a:ext uri="{FF2B5EF4-FFF2-40B4-BE49-F238E27FC236}">
                <a16:creationId xmlns:a16="http://schemas.microsoft.com/office/drawing/2014/main" id="{4EB1D02B-BBFA-4A97-A021-7816ECC349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l="8235" t="-1" r="8214" b="80325"/>
          <a:stretch/>
        </p:blipFill>
        <p:spPr>
          <a:xfrm flipV="1">
            <a:off x="0" y="3840845"/>
            <a:ext cx="12195047" cy="1614974"/>
          </a:xfrm>
          <a:custGeom>
            <a:avLst/>
            <a:gdLst>
              <a:gd name="connsiteX0" fmla="*/ 0 w 12191999"/>
              <a:gd name="connsiteY0" fmla="*/ 1614974 h 1614974"/>
              <a:gd name="connsiteX1" fmla="*/ 12191999 w 12191999"/>
              <a:gd name="connsiteY1" fmla="*/ 1614974 h 1614974"/>
              <a:gd name="connsiteX2" fmla="*/ 12191999 w 12191999"/>
              <a:gd name="connsiteY2" fmla="*/ 0 h 1614974"/>
              <a:gd name="connsiteX3" fmla="*/ 0 w 12191999"/>
              <a:gd name="connsiteY3" fmla="*/ 0 h 1614974"/>
            </a:gdLst>
            <a:ahLst/>
            <a:cxnLst>
              <a:cxn ang="0">
                <a:pos x="connsiteX0" y="connsiteY0"/>
              </a:cxn>
              <a:cxn ang="0">
                <a:pos x="connsiteX1" y="connsiteY1"/>
              </a:cxn>
              <a:cxn ang="0">
                <a:pos x="connsiteX2" y="connsiteY2"/>
              </a:cxn>
              <a:cxn ang="0">
                <a:pos x="connsiteX3" y="connsiteY3"/>
              </a:cxn>
            </a:cxnLst>
            <a:rect l="l" t="t" r="r" b="b"/>
            <a:pathLst>
              <a:path w="12191999" h="1614974">
                <a:moveTo>
                  <a:pt x="0" y="1614974"/>
                </a:moveTo>
                <a:lnTo>
                  <a:pt x="12191999" y="1614974"/>
                </a:lnTo>
                <a:lnTo>
                  <a:pt x="12191999" y="0"/>
                </a:lnTo>
                <a:lnTo>
                  <a:pt x="0" y="0"/>
                </a:lnTo>
                <a:close/>
              </a:path>
            </a:pathLst>
          </a:custGeom>
        </p:spPr>
      </p:pic>
      <p:sp>
        <p:nvSpPr>
          <p:cNvPr id="16" name="Rectangle 15">
            <a:extLst>
              <a:ext uri="{FF2B5EF4-FFF2-40B4-BE49-F238E27FC236}">
                <a16:creationId xmlns:a16="http://schemas.microsoft.com/office/drawing/2014/main" id="{BDD7BED2-CC5E-4866-AC0C-DCF928AF8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5390368"/>
            <a:ext cx="12188952" cy="146763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B778F3D1-32D4-3D42-A315-C1D5C1971ABA}"/>
              </a:ext>
            </a:extLst>
          </p:cNvPr>
          <p:cNvSpPr>
            <a:spLocks noGrp="1"/>
          </p:cNvSpPr>
          <p:nvPr>
            <p:ph type="title"/>
          </p:nvPr>
        </p:nvSpPr>
        <p:spPr>
          <a:xfrm>
            <a:off x="804484" y="5566756"/>
            <a:ext cx="10592174" cy="656946"/>
          </a:xfrm>
        </p:spPr>
        <p:txBody>
          <a:bodyPr vert="horz" lIns="91440" tIns="45720" rIns="91440" bIns="45720" rtlCol="0" anchor="t">
            <a:normAutofit fontScale="90000"/>
          </a:bodyPr>
          <a:lstStyle/>
          <a:p>
            <a:r>
              <a:rPr lang="en-US" dirty="0">
                <a:solidFill>
                  <a:srgbClr val="000000"/>
                </a:solidFill>
                <a:latin typeface="Footlight MT Light" panose="0204060206030A020304" pitchFamily="18" charset="77"/>
              </a:rPr>
              <a:t>Activities to do at Home</a:t>
            </a:r>
          </a:p>
        </p:txBody>
      </p:sp>
      <p:pic>
        <p:nvPicPr>
          <p:cNvPr id="8" name="Activities to do at Home" descr="Activities to do at Home">
            <a:hlinkClick r:id="" action="ppaction://media"/>
            <a:extLst>
              <a:ext uri="{FF2B5EF4-FFF2-40B4-BE49-F238E27FC236}">
                <a16:creationId xmlns:a16="http://schemas.microsoft.com/office/drawing/2014/main" id="{0F5F3969-013A-2A48-80BC-0890774144B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92567" y="5488829"/>
            <a:ext cx="812800" cy="812800"/>
          </a:xfrm>
          <a:prstGeom prst="rect">
            <a:avLst/>
          </a:prstGeom>
        </p:spPr>
      </p:pic>
    </p:spTree>
    <p:extLst>
      <p:ext uri="{BB962C8B-B14F-4D97-AF65-F5344CB8AC3E}">
        <p14:creationId xmlns:p14="http://schemas.microsoft.com/office/powerpoint/2010/main" val="237280846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93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A664B9C-03C8-0149-8E46-7A93360DEAF4}"/>
              </a:ext>
            </a:extLst>
          </p:cNvPr>
          <p:cNvPicPr>
            <a:picLocks noChangeAspect="1"/>
          </p:cNvPicPr>
          <p:nvPr/>
        </p:nvPicPr>
        <p:blipFill rotWithShape="1">
          <a:blip r:embed="rId5"/>
          <a:srcRect b="2174"/>
          <a:stretch/>
        </p:blipFill>
        <p:spPr>
          <a:xfrm>
            <a:off x="-3047" y="10"/>
            <a:ext cx="12191999" cy="6857990"/>
          </a:xfrm>
          <a:prstGeom prst="rect">
            <a:avLst/>
          </a:prstGeom>
        </p:spPr>
      </p:pic>
      <p:sp>
        <p:nvSpPr>
          <p:cNvPr id="26" name="Rectangle 25">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7C38C33-7654-6A47-B0E2-AEF384ADFD20}"/>
              </a:ext>
            </a:extLst>
          </p:cNvPr>
          <p:cNvSpPr>
            <a:spLocks noGrp="1"/>
          </p:cNvSpPr>
          <p:nvPr>
            <p:ph type="title"/>
          </p:nvPr>
        </p:nvSpPr>
        <p:spPr>
          <a:xfrm>
            <a:off x="1063752" y="2397210"/>
            <a:ext cx="10058400" cy="1206555"/>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7200" dirty="0">
                <a:solidFill>
                  <a:schemeClr val="bg1"/>
                </a:solidFill>
                <a:effectLst>
                  <a:glow rad="63500">
                    <a:srgbClr val="941100">
                      <a:alpha val="40000"/>
                    </a:srgbClr>
                  </a:glow>
                  <a:outerShdw blurRad="50800" dist="38100" algn="l" rotWithShape="0">
                    <a:prstClr val="black">
                      <a:alpha val="40000"/>
                    </a:prstClr>
                  </a:outerShdw>
                </a:effectLst>
                <a:latin typeface="Footlight MT Light" panose="0204060206030A020304" pitchFamily="18" charset="77"/>
              </a:rPr>
              <a:t>Pentecost</a:t>
            </a:r>
          </a:p>
        </p:txBody>
      </p:sp>
      <p:pic>
        <p:nvPicPr>
          <p:cNvPr id="8" name="Pentecost" descr="Pentecost">
            <a:hlinkClick r:id="" action="ppaction://media"/>
            <a:extLst>
              <a:ext uri="{FF2B5EF4-FFF2-40B4-BE49-F238E27FC236}">
                <a16:creationId xmlns:a16="http://schemas.microsoft.com/office/drawing/2014/main" id="{5F20DBE5-4102-AB41-885C-E61D77073A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0952" y="5766257"/>
            <a:ext cx="812800" cy="812800"/>
          </a:xfrm>
          <a:prstGeom prst="rect">
            <a:avLst/>
          </a:prstGeom>
        </p:spPr>
      </p:pic>
    </p:spTree>
    <p:extLst>
      <p:ext uri="{BB962C8B-B14F-4D97-AF65-F5344CB8AC3E}">
        <p14:creationId xmlns:p14="http://schemas.microsoft.com/office/powerpoint/2010/main" val="101655842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1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664B9C-03C8-0149-8E46-7A93360DEAF4}"/>
              </a:ext>
            </a:extLst>
          </p:cNvPr>
          <p:cNvPicPr>
            <a:picLocks noChangeAspect="1"/>
          </p:cNvPicPr>
          <p:nvPr/>
        </p:nvPicPr>
        <p:blipFill rotWithShape="1">
          <a:blip r:embed="rId5"/>
          <a:srcRect b="2174"/>
          <a:stretch/>
        </p:blipFill>
        <p:spPr>
          <a:xfrm>
            <a:off x="-3047" y="10"/>
            <a:ext cx="12191999" cy="6857990"/>
          </a:xfrm>
          <a:prstGeom prst="rect">
            <a:avLst/>
          </a:prstGeom>
        </p:spPr>
      </p:pic>
      <p:sp>
        <p:nvSpPr>
          <p:cNvPr id="5" name="Title 4">
            <a:extLst>
              <a:ext uri="{FF2B5EF4-FFF2-40B4-BE49-F238E27FC236}">
                <a16:creationId xmlns:a16="http://schemas.microsoft.com/office/drawing/2014/main" id="{27C38C33-7654-6A47-B0E2-AEF384ADFD20}"/>
              </a:ext>
            </a:extLst>
          </p:cNvPr>
          <p:cNvSpPr>
            <a:spLocks noGrp="1"/>
          </p:cNvSpPr>
          <p:nvPr>
            <p:ph type="title"/>
          </p:nvPr>
        </p:nvSpPr>
        <p:spPr>
          <a:xfrm>
            <a:off x="1063752" y="2397210"/>
            <a:ext cx="10058400" cy="1206555"/>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7200" dirty="0">
                <a:solidFill>
                  <a:schemeClr val="bg1"/>
                </a:solidFill>
                <a:effectLst>
                  <a:glow rad="63500">
                    <a:srgbClr val="941100">
                      <a:alpha val="40000"/>
                    </a:srgbClr>
                  </a:glow>
                  <a:outerShdw blurRad="50800" dist="38100" algn="l" rotWithShape="0">
                    <a:prstClr val="black">
                      <a:alpha val="40000"/>
                    </a:prstClr>
                  </a:outerShdw>
                </a:effectLst>
                <a:latin typeface="Footlight MT Light" panose="0204060206030A020304" pitchFamily="18" charset="77"/>
              </a:rPr>
              <a:t>Pentecost</a:t>
            </a:r>
          </a:p>
        </p:txBody>
      </p:sp>
      <p:pic>
        <p:nvPicPr>
          <p:cNvPr id="2" name="Pentecost Sunday" descr="Pentecost Sunday">
            <a:hlinkClick r:id="" action="ppaction://media"/>
            <a:extLst>
              <a:ext uri="{FF2B5EF4-FFF2-40B4-BE49-F238E27FC236}">
                <a16:creationId xmlns:a16="http://schemas.microsoft.com/office/drawing/2014/main" id="{2EDDF6A8-D352-3E44-870F-5607C258A1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086" y="5844177"/>
            <a:ext cx="812800" cy="812800"/>
          </a:xfrm>
          <a:prstGeom prst="rect">
            <a:avLst/>
          </a:prstGeom>
        </p:spPr>
      </p:pic>
    </p:spTree>
    <p:extLst>
      <p:ext uri="{BB962C8B-B14F-4D97-AF65-F5344CB8AC3E}">
        <p14:creationId xmlns:p14="http://schemas.microsoft.com/office/powerpoint/2010/main" val="285323604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7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4">
            <a:extLst>
              <a:ext uri="{FF2B5EF4-FFF2-40B4-BE49-F238E27FC236}">
                <a16:creationId xmlns:a16="http://schemas.microsoft.com/office/drawing/2014/main" id="{27C38C33-7654-6A47-B0E2-AEF384ADFD20}"/>
              </a:ext>
            </a:extLst>
          </p:cNvPr>
          <p:cNvSpPr>
            <a:spLocks noGrp="1"/>
          </p:cNvSpPr>
          <p:nvPr>
            <p:ph type="title"/>
          </p:nvPr>
        </p:nvSpPr>
        <p:spPr>
          <a:xfrm>
            <a:off x="1179226" y="826680"/>
            <a:ext cx="9833548" cy="1325563"/>
          </a:xfrm>
        </p:spPr>
        <p:txBody>
          <a:bodyPr>
            <a:normAutofit/>
          </a:bodyPr>
          <a:lstStyle/>
          <a:p>
            <a:pPr algn="ctr"/>
            <a:r>
              <a:rPr lang="en-US" sz="4000">
                <a:solidFill>
                  <a:srgbClr val="FFFFFF"/>
                </a:solidFill>
                <a:effectLst>
                  <a:outerShdw blurRad="50800" dist="38100" dir="8100000" algn="tr" rotWithShape="0">
                    <a:prstClr val="black">
                      <a:alpha val="40000"/>
                    </a:prstClr>
                  </a:outerShdw>
                </a:effectLst>
                <a:latin typeface="Footlight MT Light" panose="0204060206030A020304" pitchFamily="18" charset="77"/>
              </a:rPr>
              <a:t>The Sacrament of Confirmation</a:t>
            </a:r>
          </a:p>
        </p:txBody>
      </p:sp>
      <p:sp>
        <p:nvSpPr>
          <p:cNvPr id="8" name="Content Placeholder 2">
            <a:extLst>
              <a:ext uri="{FF2B5EF4-FFF2-40B4-BE49-F238E27FC236}">
                <a16:creationId xmlns:a16="http://schemas.microsoft.com/office/drawing/2014/main" id="{51E4ADDF-E1FC-6840-835D-53C0ACAA43FE}"/>
              </a:ext>
            </a:extLst>
          </p:cNvPr>
          <p:cNvSpPr>
            <a:spLocks noGrp="1"/>
          </p:cNvSpPr>
          <p:nvPr>
            <p:ph idx="1"/>
          </p:nvPr>
        </p:nvSpPr>
        <p:spPr>
          <a:xfrm>
            <a:off x="1179226" y="3092970"/>
            <a:ext cx="9833548" cy="2938350"/>
          </a:xfrm>
        </p:spPr>
        <p:txBody>
          <a:bodyPr>
            <a:normAutofit fontScale="92500"/>
          </a:bodyPr>
          <a:lstStyle/>
          <a:p>
            <a:pPr marL="0" indent="0" algn="ctr">
              <a:buNone/>
            </a:pPr>
            <a:r>
              <a:rPr lang="en-AU" dirty="0">
                <a:solidFill>
                  <a:srgbClr val="000000"/>
                </a:solidFill>
                <a:latin typeface="Footlight MT Light" panose="0204060206030A020304" pitchFamily="18" charset="77"/>
              </a:rPr>
              <a:t>The Sacrament of Confirmation consists of the renewal of baptismal promises and the laying on of hands and anointing with the oil of Chrism. The anointing of the candidate is a sign of confirming the gift of the Spirit, and calling the candidates to use these gifts to become involved in the life and mission of the community.</a:t>
            </a:r>
          </a:p>
          <a:p>
            <a:pPr marL="0" indent="0" algn="ctr">
              <a:buNone/>
            </a:pPr>
            <a:r>
              <a:rPr lang="en-AU" dirty="0">
                <a:solidFill>
                  <a:srgbClr val="000000"/>
                </a:solidFill>
                <a:latin typeface="Footlight MT Light" panose="0204060206030A020304" pitchFamily="18" charset="77"/>
              </a:rPr>
              <a:t>We are reminded of our participation in the ministry and mission of Jesus, and strengthened to follow Jesus more closely.</a:t>
            </a:r>
          </a:p>
        </p:txBody>
      </p:sp>
      <p:pic>
        <p:nvPicPr>
          <p:cNvPr id="3" name="Confirmation" descr="Confirmation">
            <a:hlinkClick r:id="" action="ppaction://media"/>
            <a:extLst>
              <a:ext uri="{FF2B5EF4-FFF2-40B4-BE49-F238E27FC236}">
                <a16:creationId xmlns:a16="http://schemas.microsoft.com/office/drawing/2014/main" id="{A1418A3B-6DC2-1249-8870-F7D1E1D912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38184" y="5624920"/>
            <a:ext cx="812800" cy="812800"/>
          </a:xfrm>
          <a:prstGeom prst="rect">
            <a:avLst/>
          </a:prstGeom>
        </p:spPr>
      </p:pic>
    </p:spTree>
    <p:extLst>
      <p:ext uri="{BB962C8B-B14F-4D97-AF65-F5344CB8AC3E}">
        <p14:creationId xmlns:p14="http://schemas.microsoft.com/office/powerpoint/2010/main" val="391058181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9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B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 Media 3" descr="Confirmation - Flame of Faith">
            <a:hlinkClick r:id="" action="ppaction://media"/>
            <a:extLst>
              <a:ext uri="{FF2B5EF4-FFF2-40B4-BE49-F238E27FC236}">
                <a16:creationId xmlns:a16="http://schemas.microsoft.com/office/drawing/2014/main" id="{B140D658-840B-E74E-ACF3-EA2986FD2E54}"/>
              </a:ext>
            </a:extLst>
          </p:cNvPr>
          <p:cNvPicPr>
            <a:picLocks noGrp="1" noRot="1" noChangeAspect="1"/>
          </p:cNvPicPr>
          <p:nvPr>
            <p:ph idx="1"/>
            <a:videoFile r:link="rId1"/>
          </p:nvPr>
        </p:nvPicPr>
        <p:blipFill>
          <a:blip r:embed="rId6"/>
          <a:stretch>
            <a:fillRect/>
          </a:stretch>
        </p:blipFill>
        <p:spPr>
          <a:xfrm>
            <a:off x="1143941" y="643467"/>
            <a:ext cx="9904117" cy="5571066"/>
          </a:xfrm>
          <a:prstGeom prst="rect">
            <a:avLst/>
          </a:prstGeom>
        </p:spPr>
      </p:pic>
      <p:pic>
        <p:nvPicPr>
          <p:cNvPr id="5" name="Video" descr="Video">
            <a:hlinkClick r:id="" action="ppaction://media"/>
            <a:extLst>
              <a:ext uri="{FF2B5EF4-FFF2-40B4-BE49-F238E27FC236}">
                <a16:creationId xmlns:a16="http://schemas.microsoft.com/office/drawing/2014/main" id="{E8ED7F9C-C36E-DE40-B350-EAFE9A28C93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2635" y="5805170"/>
            <a:ext cx="812800" cy="812800"/>
          </a:xfrm>
          <a:prstGeom prst="rect">
            <a:avLst/>
          </a:prstGeom>
        </p:spPr>
      </p:pic>
    </p:spTree>
    <p:extLst>
      <p:ext uri="{BB962C8B-B14F-4D97-AF65-F5344CB8AC3E}">
        <p14:creationId xmlns:p14="http://schemas.microsoft.com/office/powerpoint/2010/main" val="9492499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114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audio>
              <p:cMediaNode vol="80000" showWhenStopped="0">
                <p:cTn id="16"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 name="Rectangle 15">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5"/>
              </a:gs>
              <a:gs pos="25000">
                <a:schemeClr val="accent5"/>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7">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2EDBD607-C3FC-E644-B179-54376F06E1AB}"/>
              </a:ext>
            </a:extLst>
          </p:cNvPr>
          <p:cNvPicPr>
            <a:picLocks noChangeAspect="1"/>
          </p:cNvPicPr>
          <p:nvPr/>
        </p:nvPicPr>
        <p:blipFill rotWithShape="1">
          <a:blip r:embed="rId6"/>
          <a:srcRect l="2891" t="9110" r="85756" b="85697"/>
          <a:stretch/>
        </p:blipFill>
        <p:spPr>
          <a:xfrm>
            <a:off x="1028700" y="3162300"/>
            <a:ext cx="2857500" cy="1346200"/>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9715A87C-2536-E147-A516-E2602A630103}"/>
              </a:ext>
            </a:extLst>
          </p:cNvPr>
          <p:cNvPicPr>
            <a:picLocks noChangeAspect="1"/>
          </p:cNvPicPr>
          <p:nvPr/>
        </p:nvPicPr>
        <p:blipFill rotWithShape="1">
          <a:blip r:embed="rId6"/>
          <a:srcRect l="67799" t="55945" r="17847" b="20876"/>
          <a:stretch/>
        </p:blipFill>
        <p:spPr>
          <a:xfrm>
            <a:off x="3962400" y="3162300"/>
            <a:ext cx="800100" cy="1346200"/>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39B06009-E656-5047-86E2-A242B84AA19C}"/>
              </a:ext>
            </a:extLst>
          </p:cNvPr>
          <p:cNvPicPr>
            <a:picLocks noChangeAspect="1"/>
          </p:cNvPicPr>
          <p:nvPr/>
        </p:nvPicPr>
        <p:blipFill rotWithShape="1">
          <a:blip r:embed="rId6"/>
          <a:srcRect l="2704" t="50000" r="79756" b="43474"/>
          <a:stretch/>
        </p:blipFill>
        <p:spPr>
          <a:xfrm>
            <a:off x="4838700" y="3162300"/>
            <a:ext cx="3848100" cy="1346200"/>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85D04D30-4048-9E4A-B90C-6976A956A9E0}"/>
              </a:ext>
            </a:extLst>
          </p:cNvPr>
          <p:cNvPicPr>
            <a:picLocks noChangeAspect="1"/>
          </p:cNvPicPr>
          <p:nvPr/>
        </p:nvPicPr>
        <p:blipFill rotWithShape="1">
          <a:blip r:embed="rId7"/>
          <a:srcRect l="50000" r="26550" b="85991"/>
          <a:stretch/>
        </p:blipFill>
        <p:spPr>
          <a:xfrm>
            <a:off x="8763000" y="3162300"/>
            <a:ext cx="2362200" cy="1346200"/>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2D4608B7-3549-C543-BA5F-7EC1006F41BB}"/>
              </a:ext>
            </a:extLst>
          </p:cNvPr>
          <p:cNvPicPr>
            <a:picLocks noChangeAspect="1"/>
          </p:cNvPicPr>
          <p:nvPr/>
        </p:nvPicPr>
        <p:blipFill rotWithShape="1">
          <a:blip r:embed="rId6"/>
          <a:srcRect l="2891" t="14314" r="70629" b="62210"/>
          <a:stretch/>
        </p:blipFill>
        <p:spPr>
          <a:xfrm>
            <a:off x="1028700" y="4572000"/>
            <a:ext cx="1244600" cy="1168400"/>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F0854811-5F38-7D4E-A271-1C9001BDF556}"/>
              </a:ext>
            </a:extLst>
          </p:cNvPr>
          <p:cNvPicPr>
            <a:picLocks noChangeAspect="1"/>
          </p:cNvPicPr>
          <p:nvPr/>
        </p:nvPicPr>
        <p:blipFill rotWithShape="1">
          <a:blip r:embed="rId6"/>
          <a:srcRect l="76370" t="51980" r="10471" b="44495"/>
          <a:stretch/>
        </p:blipFill>
        <p:spPr>
          <a:xfrm>
            <a:off x="2336800" y="4572000"/>
            <a:ext cx="4559300" cy="116840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529BF291-A6D3-B542-BB98-477EE06D8543}"/>
              </a:ext>
            </a:extLst>
          </p:cNvPr>
          <p:cNvPicPr>
            <a:picLocks noChangeAspect="1"/>
          </p:cNvPicPr>
          <p:nvPr/>
        </p:nvPicPr>
        <p:blipFill rotWithShape="1">
          <a:blip r:embed="rId6"/>
          <a:srcRect l="5864" t="55923" r="85624" b="20711"/>
          <a:stretch/>
        </p:blipFill>
        <p:spPr>
          <a:xfrm>
            <a:off x="6972300" y="4572000"/>
            <a:ext cx="393700" cy="1168400"/>
          </a:xfrm>
          <a:prstGeom prst="rect">
            <a:avLst/>
          </a:prstGeom>
        </p:spPr>
      </p:pic>
      <p:pic>
        <p:nvPicPr>
          <p:cNvPr id="11" name="Picture 10" descr="A close up of a logo&#10;&#10;Description automatically generated">
            <a:extLst>
              <a:ext uri="{FF2B5EF4-FFF2-40B4-BE49-F238E27FC236}">
                <a16:creationId xmlns:a16="http://schemas.microsoft.com/office/drawing/2014/main" id="{00EAA7B7-BDE0-104E-A47F-95DE9EB90EDA}"/>
              </a:ext>
            </a:extLst>
          </p:cNvPr>
          <p:cNvPicPr>
            <a:picLocks noChangeAspect="1"/>
          </p:cNvPicPr>
          <p:nvPr/>
        </p:nvPicPr>
        <p:blipFill>
          <a:blip r:embed="rId8"/>
          <a:stretch>
            <a:fillRect/>
          </a:stretch>
        </p:blipFill>
        <p:spPr>
          <a:xfrm>
            <a:off x="7429500" y="4572000"/>
            <a:ext cx="3695700" cy="1168400"/>
          </a:xfrm>
          <a:prstGeom prst="rect">
            <a:avLst/>
          </a:prstGeom>
        </p:spPr>
      </p:pic>
      <p:sp>
        <p:nvSpPr>
          <p:cNvPr id="2" name="Title 1">
            <a:extLst>
              <a:ext uri="{FF2B5EF4-FFF2-40B4-BE49-F238E27FC236}">
                <a16:creationId xmlns:a16="http://schemas.microsoft.com/office/drawing/2014/main" id="{70A22018-5FF1-7347-917D-6252560419F5}"/>
              </a:ext>
            </a:extLst>
          </p:cNvPr>
          <p:cNvSpPr>
            <a:spLocks noGrp="1"/>
          </p:cNvSpPr>
          <p:nvPr>
            <p:ph type="title"/>
          </p:nvPr>
        </p:nvSpPr>
        <p:spPr>
          <a:xfrm>
            <a:off x="1179226" y="826680"/>
            <a:ext cx="9833548" cy="1325563"/>
          </a:xfrm>
        </p:spPr>
        <p:txBody>
          <a:bodyPr>
            <a:normAutofit/>
          </a:bodyPr>
          <a:lstStyle/>
          <a:p>
            <a:pPr algn="ctr"/>
            <a:r>
              <a:rPr lang="en-US" sz="4000">
                <a:solidFill>
                  <a:srgbClr val="FFFFFF"/>
                </a:solidFill>
                <a:latin typeface="Footlight MT Light" panose="0204060206030A020304" pitchFamily="18" charset="77"/>
              </a:rPr>
              <a:t>Sacred Symbols </a:t>
            </a:r>
          </a:p>
        </p:txBody>
      </p:sp>
      <p:pic>
        <p:nvPicPr>
          <p:cNvPr id="12" name="Sacred Symbols" descr="Sacred Symbols">
            <a:hlinkClick r:id="" action="ppaction://media"/>
            <a:extLst>
              <a:ext uri="{FF2B5EF4-FFF2-40B4-BE49-F238E27FC236}">
                <a16:creationId xmlns:a16="http://schemas.microsoft.com/office/drawing/2014/main" id="{7608EA8F-5626-F747-8B12-E5ED14FF4E5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606374" y="5689237"/>
            <a:ext cx="812800" cy="812800"/>
          </a:xfrm>
          <a:prstGeom prst="rect">
            <a:avLst/>
          </a:prstGeom>
        </p:spPr>
      </p:pic>
    </p:spTree>
    <p:extLst>
      <p:ext uri="{BB962C8B-B14F-4D97-AF65-F5344CB8AC3E}">
        <p14:creationId xmlns:p14="http://schemas.microsoft.com/office/powerpoint/2010/main" val="173076136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5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6197D16-FE75-4A0E-A0C9-28C0F04A4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599"/>
            <a:ext cx="12192000" cy="62484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FA8FCEC6-4B30-4FF2-8B32-504BEAEA3A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rcRect t="45716" b="9820"/>
          <a:stretch>
            <a:fillRect/>
          </a:stretch>
        </p:blipFill>
        <p:spPr>
          <a:xfrm flipV="1">
            <a:off x="0" y="2374533"/>
            <a:ext cx="12192000" cy="3049325"/>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20" name="Rectangle 19">
            <a:extLst>
              <a:ext uri="{FF2B5EF4-FFF2-40B4-BE49-F238E27FC236}">
                <a16:creationId xmlns:a16="http://schemas.microsoft.com/office/drawing/2014/main" id="{92CA431A-BC84-45C3-8430-0459E54A2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3238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BC4E2A-9C91-5F45-B79B-373AAB95317F}"/>
              </a:ext>
            </a:extLst>
          </p:cNvPr>
          <p:cNvSpPr>
            <a:spLocks noGrp="1"/>
          </p:cNvSpPr>
          <p:nvPr>
            <p:ph type="title"/>
          </p:nvPr>
        </p:nvSpPr>
        <p:spPr>
          <a:xfrm>
            <a:off x="1326999" y="609465"/>
            <a:ext cx="10021446" cy="1149666"/>
          </a:xfrm>
        </p:spPr>
        <p:txBody>
          <a:bodyPr vert="horz" lIns="91440" tIns="45720" rIns="91440" bIns="45720" rtlCol="0" anchor="ctr">
            <a:normAutofit/>
          </a:bodyPr>
          <a:lstStyle/>
          <a:p>
            <a:pPr algn="ctr"/>
            <a:r>
              <a:rPr lang="en-US" sz="6600" kern="1200" dirty="0">
                <a:solidFill>
                  <a:srgbClr val="000000"/>
                </a:solidFill>
                <a:effectLst>
                  <a:outerShdw blurRad="50800" dist="38100" dir="8100000" algn="tr" rotWithShape="0">
                    <a:prstClr val="black">
                      <a:alpha val="40000"/>
                    </a:prstClr>
                  </a:outerShdw>
                </a:effectLst>
                <a:latin typeface="Footlight MT Light" panose="0204060206030A020304" pitchFamily="18" charset="77"/>
              </a:rPr>
              <a:t>The Rite of Confirmation</a:t>
            </a:r>
          </a:p>
        </p:txBody>
      </p:sp>
      <p:pic>
        <p:nvPicPr>
          <p:cNvPr id="5" name="Rite" descr="Rite">
            <a:hlinkClick r:id="" action="ppaction://media"/>
            <a:extLst>
              <a:ext uri="{FF2B5EF4-FFF2-40B4-BE49-F238E27FC236}">
                <a16:creationId xmlns:a16="http://schemas.microsoft.com/office/drawing/2014/main" id="{C46762C0-9D7C-AF4E-9B10-E26CE57039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14199" y="5356135"/>
            <a:ext cx="812800" cy="812800"/>
          </a:xfrm>
          <a:prstGeom prst="rect">
            <a:avLst/>
          </a:prstGeom>
        </p:spPr>
      </p:pic>
      <p:pic>
        <p:nvPicPr>
          <p:cNvPr id="12" name="Picture 11">
            <a:extLst>
              <a:ext uri="{FF2B5EF4-FFF2-40B4-BE49-F238E27FC236}">
                <a16:creationId xmlns:a16="http://schemas.microsoft.com/office/drawing/2014/main" id="{A06AED49-10A5-D14C-8FC4-07B65D42F36B}"/>
              </a:ext>
            </a:extLst>
          </p:cNvPr>
          <p:cNvPicPr>
            <a:picLocks noChangeAspect="1"/>
          </p:cNvPicPr>
          <p:nvPr/>
        </p:nvPicPr>
        <p:blipFill rotWithShape="1">
          <a:blip r:embed="rId7"/>
          <a:srcRect t="19428" r="8161"/>
          <a:stretch/>
        </p:blipFill>
        <p:spPr>
          <a:xfrm>
            <a:off x="2800307" y="1854336"/>
            <a:ext cx="6588337" cy="4394065"/>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157301612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8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B55A035-CBFD-6349-870D-88AB8261D288}"/>
              </a:ext>
            </a:extLst>
          </p:cNvPr>
          <p:cNvSpPr>
            <a:spLocks noGrp="1"/>
          </p:cNvSpPr>
          <p:nvPr>
            <p:ph type="title"/>
          </p:nvPr>
        </p:nvSpPr>
        <p:spPr>
          <a:xfrm>
            <a:off x="1179226" y="826680"/>
            <a:ext cx="9833548" cy="1325563"/>
          </a:xfrm>
        </p:spPr>
        <p:txBody>
          <a:bodyPr vert="horz" lIns="91440" tIns="45720" rIns="91440" bIns="45720" rtlCol="0" anchor="ctr">
            <a:normAutofit/>
          </a:bodyPr>
          <a:lstStyle/>
          <a:p>
            <a:pPr algn="ctr"/>
            <a:r>
              <a:rPr lang="en-US" sz="4000" kern="1200">
                <a:solidFill>
                  <a:srgbClr val="FFFFFF"/>
                </a:solidFill>
                <a:latin typeface="+mj-lt"/>
                <a:ea typeface="+mj-ea"/>
                <a:cs typeface="+mj-cs"/>
              </a:rPr>
              <a:t>The Rite of Confirmation </a:t>
            </a:r>
          </a:p>
        </p:txBody>
      </p:sp>
      <p:sp>
        <p:nvSpPr>
          <p:cNvPr id="3" name="Content Placeholder 2">
            <a:extLst>
              <a:ext uri="{FF2B5EF4-FFF2-40B4-BE49-F238E27FC236}">
                <a16:creationId xmlns:a16="http://schemas.microsoft.com/office/drawing/2014/main" id="{7B34D917-AC73-8F49-A06E-90240AE91109}"/>
              </a:ext>
            </a:extLst>
          </p:cNvPr>
          <p:cNvSpPr>
            <a:spLocks noGrp="1"/>
          </p:cNvSpPr>
          <p:nvPr>
            <p:ph sz="half" idx="1"/>
          </p:nvPr>
        </p:nvSpPr>
        <p:spPr>
          <a:xfrm>
            <a:off x="569627" y="2777823"/>
            <a:ext cx="5221574" cy="3253498"/>
          </a:xfrm>
        </p:spPr>
        <p:txBody>
          <a:bodyPr vert="horz" lIns="91440" tIns="45720" rIns="91440" bIns="45720" rtlCol="0">
            <a:normAutofit lnSpcReduction="10000"/>
          </a:bodyPr>
          <a:lstStyle/>
          <a:p>
            <a:pPr marL="0" indent="0" algn="ctr">
              <a:buNone/>
            </a:pPr>
            <a:r>
              <a:rPr lang="en-US" sz="2400" b="1" dirty="0">
                <a:solidFill>
                  <a:srgbClr val="000000"/>
                </a:solidFill>
                <a:latin typeface="Footlight MT Light" panose="0204060206030A020304" pitchFamily="18" charset="77"/>
              </a:rPr>
              <a:t>The Laying on of Hands</a:t>
            </a:r>
          </a:p>
          <a:p>
            <a:pPr marL="0" indent="0" algn="ctr">
              <a:buNone/>
            </a:pPr>
            <a:endParaRPr lang="en-US" sz="2400" dirty="0">
              <a:solidFill>
                <a:srgbClr val="000000"/>
              </a:solidFill>
              <a:latin typeface="Footlight MT Light" panose="0204060206030A020304" pitchFamily="18" charset="77"/>
            </a:endParaRPr>
          </a:p>
          <a:p>
            <a:pPr marL="0" indent="0" algn="ctr">
              <a:buNone/>
            </a:pPr>
            <a:r>
              <a:rPr lang="en-US" sz="2400" dirty="0">
                <a:solidFill>
                  <a:srgbClr val="000000"/>
                </a:solidFill>
                <a:latin typeface="Footlight MT Light" panose="0204060206030A020304" pitchFamily="18" charset="77"/>
              </a:rPr>
              <a:t>The bishop places his hands on the head of the candidates and prays for the gifts of the Holy Spirit.</a:t>
            </a:r>
          </a:p>
          <a:p>
            <a:pPr marL="0" indent="0" algn="ctr">
              <a:buNone/>
            </a:pPr>
            <a:r>
              <a:rPr lang="en-US" sz="2400" dirty="0">
                <a:solidFill>
                  <a:srgbClr val="000000"/>
                </a:solidFill>
                <a:latin typeface="Footlight MT Light" panose="0204060206030A020304" pitchFamily="18" charset="77"/>
              </a:rPr>
              <a:t>This </a:t>
            </a:r>
            <a:r>
              <a:rPr lang="en-US" sz="2400" dirty="0" err="1">
                <a:solidFill>
                  <a:srgbClr val="000000"/>
                </a:solidFill>
                <a:latin typeface="Footlight MT Light" panose="0204060206030A020304" pitchFamily="18" charset="77"/>
              </a:rPr>
              <a:t>ritualises</a:t>
            </a:r>
            <a:r>
              <a:rPr lang="en-US" sz="2400" dirty="0">
                <a:solidFill>
                  <a:srgbClr val="000000"/>
                </a:solidFill>
                <a:latin typeface="Footlight MT Light" panose="0204060206030A020304" pitchFamily="18" charset="77"/>
              </a:rPr>
              <a:t> the connection to Baptism and the strengthening of the Holy Spirit in our vocation to follow the way of Jesus.</a:t>
            </a:r>
          </a:p>
          <a:p>
            <a:pPr marL="0" indent="0" algn="ctr">
              <a:buNone/>
            </a:pPr>
            <a:endParaRPr lang="en-US" sz="2400" dirty="0">
              <a:solidFill>
                <a:srgbClr val="000000"/>
              </a:solidFill>
              <a:latin typeface="Footlight MT Light" panose="0204060206030A020304" pitchFamily="18" charset="77"/>
            </a:endParaRPr>
          </a:p>
        </p:txBody>
      </p:sp>
      <p:pic>
        <p:nvPicPr>
          <p:cNvPr id="6" name="Picture 5">
            <a:extLst>
              <a:ext uri="{FF2B5EF4-FFF2-40B4-BE49-F238E27FC236}">
                <a16:creationId xmlns:a16="http://schemas.microsoft.com/office/drawing/2014/main" id="{69BE7F51-86E9-BE4F-A4C8-B61D37B243D4}"/>
              </a:ext>
            </a:extLst>
          </p:cNvPr>
          <p:cNvPicPr>
            <a:picLocks noChangeAspect="1"/>
          </p:cNvPicPr>
          <p:nvPr/>
        </p:nvPicPr>
        <p:blipFill>
          <a:blip r:embed="rId4"/>
          <a:stretch>
            <a:fillRect/>
          </a:stretch>
        </p:blipFill>
        <p:spPr>
          <a:xfrm>
            <a:off x="6146802" y="2753936"/>
            <a:ext cx="5105400" cy="2844800"/>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422632312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AF5C66A-E8F2-4E13-98A3-FE96597C5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AC860275-E106-493A-8BF0-E0A91130EF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12B11A5-9ECC-024E-A6A3-8671BEB33D12}"/>
              </a:ext>
            </a:extLst>
          </p:cNvPr>
          <p:cNvSpPr>
            <a:spLocks noGrp="1"/>
          </p:cNvSpPr>
          <p:nvPr>
            <p:ph type="title"/>
          </p:nvPr>
        </p:nvSpPr>
        <p:spPr>
          <a:xfrm>
            <a:off x="1179576" y="822960"/>
            <a:ext cx="9829800" cy="1325880"/>
          </a:xfrm>
        </p:spPr>
        <p:txBody>
          <a:bodyPr vert="horz" lIns="91440" tIns="45720" rIns="91440" bIns="45720" rtlCol="0" anchor="ctr">
            <a:normAutofit/>
          </a:bodyPr>
          <a:lstStyle/>
          <a:p>
            <a:pPr algn="ctr"/>
            <a:r>
              <a:rPr lang="en-US" sz="4000" kern="1200">
                <a:solidFill>
                  <a:srgbClr val="FFFFFF"/>
                </a:solidFill>
                <a:latin typeface="+mj-lt"/>
                <a:ea typeface="+mj-ea"/>
                <a:cs typeface="+mj-cs"/>
              </a:rPr>
              <a:t>The Rite of Confirmation</a:t>
            </a:r>
          </a:p>
        </p:txBody>
      </p:sp>
      <p:pic>
        <p:nvPicPr>
          <p:cNvPr id="5" name="Picture 4">
            <a:extLst>
              <a:ext uri="{FF2B5EF4-FFF2-40B4-BE49-F238E27FC236}">
                <a16:creationId xmlns:a16="http://schemas.microsoft.com/office/drawing/2014/main" id="{F1BCC18E-22F4-E941-8133-188D709E94F6}"/>
              </a:ext>
            </a:extLst>
          </p:cNvPr>
          <p:cNvPicPr>
            <a:picLocks noChangeAspect="1"/>
          </p:cNvPicPr>
          <p:nvPr/>
        </p:nvPicPr>
        <p:blipFill>
          <a:blip r:embed="rId3"/>
          <a:stretch>
            <a:fillRect/>
          </a:stretch>
        </p:blipFill>
        <p:spPr>
          <a:xfrm>
            <a:off x="807929" y="2827419"/>
            <a:ext cx="4954693" cy="2762241"/>
          </a:xfrm>
          <a:prstGeom prst="rect">
            <a:avLst/>
          </a:prstGeom>
          <a:effectLst>
            <a:reflection blurRad="6350" stA="52000" endA="300" endPos="35000" dir="5400000" sy="-100000" algn="bl" rotWithShape="0"/>
          </a:effectLst>
        </p:spPr>
      </p:pic>
      <p:sp>
        <p:nvSpPr>
          <p:cNvPr id="3" name="Content Placeholder 2">
            <a:extLst>
              <a:ext uri="{FF2B5EF4-FFF2-40B4-BE49-F238E27FC236}">
                <a16:creationId xmlns:a16="http://schemas.microsoft.com/office/drawing/2014/main" id="{CFC8FA75-63B9-5140-AF61-5D3A3053C743}"/>
              </a:ext>
            </a:extLst>
          </p:cNvPr>
          <p:cNvSpPr>
            <a:spLocks noGrp="1"/>
          </p:cNvSpPr>
          <p:nvPr>
            <p:ph sz="half" idx="1"/>
          </p:nvPr>
        </p:nvSpPr>
        <p:spPr>
          <a:xfrm>
            <a:off x="6354871" y="2827419"/>
            <a:ext cx="5029200" cy="3495004"/>
          </a:xfrm>
        </p:spPr>
        <p:txBody>
          <a:bodyPr vert="horz" lIns="91440" tIns="45720" rIns="91440" bIns="45720" rtlCol="0" anchor="ctr">
            <a:normAutofit/>
          </a:bodyPr>
          <a:lstStyle/>
          <a:p>
            <a:pPr marL="0" indent="0" algn="ctr">
              <a:buNone/>
            </a:pPr>
            <a:r>
              <a:rPr lang="en-US" sz="2400" b="1" dirty="0">
                <a:solidFill>
                  <a:srgbClr val="000000"/>
                </a:solidFill>
                <a:latin typeface="Footlight MT Light" panose="0204060206030A020304" pitchFamily="18" charset="77"/>
              </a:rPr>
              <a:t>Anointing with Oil </a:t>
            </a:r>
          </a:p>
          <a:p>
            <a:pPr marL="0" indent="0" algn="ctr">
              <a:buNone/>
            </a:pPr>
            <a:endParaRPr lang="en-US" sz="2400" dirty="0">
              <a:solidFill>
                <a:srgbClr val="000000"/>
              </a:solidFill>
              <a:latin typeface="Footlight MT Light" panose="0204060206030A020304" pitchFamily="18" charset="77"/>
            </a:endParaRPr>
          </a:p>
          <a:p>
            <a:pPr marL="0" indent="0" algn="ctr">
              <a:buNone/>
            </a:pPr>
            <a:r>
              <a:rPr lang="en-US" sz="2400" dirty="0">
                <a:solidFill>
                  <a:srgbClr val="000000"/>
                </a:solidFill>
                <a:latin typeface="Footlight MT Light" panose="0204060206030A020304" pitchFamily="18" charset="77"/>
              </a:rPr>
              <a:t>The anointing of the candidate at Confirmation </a:t>
            </a:r>
            <a:r>
              <a:rPr lang="en-US" sz="2400" dirty="0" err="1">
                <a:solidFill>
                  <a:srgbClr val="000000"/>
                </a:solidFill>
                <a:latin typeface="Footlight MT Light" panose="0204060206030A020304" pitchFamily="18" charset="77"/>
              </a:rPr>
              <a:t>recognises</a:t>
            </a:r>
            <a:r>
              <a:rPr lang="en-US" sz="2400" dirty="0">
                <a:solidFill>
                  <a:srgbClr val="000000"/>
                </a:solidFill>
                <a:latin typeface="Footlight MT Light" panose="0204060206030A020304" pitchFamily="18" charset="77"/>
              </a:rPr>
              <a:t> that they are </a:t>
            </a:r>
            <a:r>
              <a:rPr lang="en-US" sz="2400" b="1" dirty="0">
                <a:solidFill>
                  <a:srgbClr val="000000"/>
                </a:solidFill>
                <a:latin typeface="Footlight MT Light" panose="0204060206030A020304" pitchFamily="18" charset="77"/>
              </a:rPr>
              <a:t>sealed</a:t>
            </a:r>
            <a:r>
              <a:rPr lang="en-US" sz="2400" dirty="0">
                <a:solidFill>
                  <a:srgbClr val="000000"/>
                </a:solidFill>
                <a:latin typeface="Footlight MT Light" panose="0204060206030A020304" pitchFamily="18" charset="77"/>
              </a:rPr>
              <a:t> with the Holy Spirit.</a:t>
            </a:r>
          </a:p>
          <a:p>
            <a:pPr marL="0" indent="0" algn="ctr">
              <a:buNone/>
            </a:pPr>
            <a:r>
              <a:rPr lang="en-US" sz="2400" dirty="0">
                <a:solidFill>
                  <a:srgbClr val="000000"/>
                </a:solidFill>
                <a:latin typeface="Footlight MT Light" panose="0204060206030A020304" pitchFamily="18" charset="77"/>
              </a:rPr>
              <a:t>The bishop anoints the candidate’s forehead with the Oil of Chrism, saying ‘Be sealed with the gift of the Holy Spirit’.</a:t>
            </a:r>
          </a:p>
          <a:p>
            <a:pPr marL="0" indent="0" algn="ctr">
              <a:buNone/>
            </a:pPr>
            <a:endParaRPr lang="en-US" sz="2400" dirty="0">
              <a:solidFill>
                <a:srgbClr val="000000"/>
              </a:solidFill>
              <a:latin typeface="Footlight MT Light" panose="0204060206030A020304" pitchFamily="18" charset="77"/>
            </a:endParaRPr>
          </a:p>
        </p:txBody>
      </p:sp>
    </p:spTree>
    <p:extLst>
      <p:ext uri="{BB962C8B-B14F-4D97-AF65-F5344CB8AC3E}">
        <p14:creationId xmlns:p14="http://schemas.microsoft.com/office/powerpoint/2010/main" val="144741726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TotalTime>
  <Words>290</Words>
  <Application>Microsoft Macintosh PowerPoint</Application>
  <PresentationFormat>Widescreen</PresentationFormat>
  <Paragraphs>38</Paragraphs>
  <Slides>11</Slides>
  <Notes>10</Notes>
  <HiddenSlides>0</HiddenSlides>
  <MMClips>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Footlight MT Light</vt:lpstr>
      <vt:lpstr>Office Theme</vt:lpstr>
      <vt:lpstr>Welcome to Week Four</vt:lpstr>
      <vt:lpstr>Pentecost</vt:lpstr>
      <vt:lpstr>Pentecost</vt:lpstr>
      <vt:lpstr>The Sacrament of Confirmation</vt:lpstr>
      <vt:lpstr>PowerPoint Presentation</vt:lpstr>
      <vt:lpstr>Sacred Symbols </vt:lpstr>
      <vt:lpstr>The Rite of Confirmation</vt:lpstr>
      <vt:lpstr>The Rite of Confirmation </vt:lpstr>
      <vt:lpstr>The Rite of Confirmation</vt:lpstr>
      <vt:lpstr>Rite of Confirmation </vt:lpstr>
      <vt:lpstr>Activities to do at Home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Week Four</dc:title>
  <dc:creator>Lauren Cumming</dc:creator>
  <cp:lastModifiedBy>Lauren Cumming</cp:lastModifiedBy>
  <cp:revision>3</cp:revision>
  <dcterms:created xsi:type="dcterms:W3CDTF">2020-08-23T01:18:49Z</dcterms:created>
  <dcterms:modified xsi:type="dcterms:W3CDTF">2020-08-23T01:43:09Z</dcterms:modified>
</cp:coreProperties>
</file>